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62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9" d="100"/>
          <a:sy n="159" d="100"/>
        </p:scale>
        <p:origin x="-28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5657295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fef3310cb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fef3310cb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fef3310cb5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fef3310cb5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fef3310cb5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fef3310cb5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fef3310cb5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fef3310cb5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fef3310cb5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fef3310cb5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8.jpeg"/><Relationship Id="rId5" Type="http://schemas.openxmlformats.org/officeDocument/2006/relationships/image" Target="../media/image4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03100" y="2041400"/>
            <a:ext cx="8064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 b="1" dirty="0">
                <a:solidFill>
                  <a:schemeClr val="accent5"/>
                </a:solidFill>
              </a:rPr>
              <a:t>Insira seu título aqui</a:t>
            </a:r>
            <a:endParaRPr sz="3000" b="1" dirty="0">
              <a:solidFill>
                <a:schemeClr val="accent5"/>
              </a:solidFill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850" y="151313"/>
            <a:ext cx="1326525" cy="132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4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31175" y="152167"/>
            <a:ext cx="1324800" cy="13247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5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35772" y="152188"/>
            <a:ext cx="1324800" cy="132480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 txBox="1"/>
          <p:nvPr/>
        </p:nvSpPr>
        <p:spPr>
          <a:xfrm>
            <a:off x="4572000" y="4345025"/>
            <a:ext cx="43629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/>
              <a:t>Aluno:</a:t>
            </a:r>
            <a:br>
              <a:rPr lang="pt-BR" b="1"/>
            </a:br>
            <a:r>
              <a:rPr lang="pt-BR" b="1"/>
              <a:t>Orientador:</a:t>
            </a:r>
            <a:endParaRPr b="1"/>
          </a:p>
        </p:txBody>
      </p:sp>
      <p:pic>
        <p:nvPicPr>
          <p:cNvPr id="10" name="Imagem 9" descr="Y:\- APOIO INSTITUCIONAL - Novo\CPq\SIICUSP 2024 (32)\Logo SIICUSP 2024.jpe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4236" y="770963"/>
            <a:ext cx="975956" cy="925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1.jpe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352824" y="216878"/>
            <a:ext cx="3119719" cy="4524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/>
        </p:nvSpPr>
        <p:spPr>
          <a:xfrm>
            <a:off x="0" y="77538"/>
            <a:ext cx="5805000" cy="600300"/>
          </a:xfrm>
          <a:prstGeom prst="rect">
            <a:avLst/>
          </a:prstGeom>
          <a:solidFill>
            <a:srgbClr val="158F9B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5715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</a:pPr>
            <a:r>
              <a:rPr lang="pt-BR" sz="2700" b="1" dirty="0">
                <a:solidFill>
                  <a:schemeClr val="lt1"/>
                </a:solidFill>
              </a:rPr>
              <a:t>Objetivos</a:t>
            </a:r>
            <a:endParaRPr sz="2700" b="1" dirty="0">
              <a:solidFill>
                <a:schemeClr val="lt1"/>
              </a:solidFill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117275" y="1166900"/>
            <a:ext cx="82278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700">
                <a:solidFill>
                  <a:schemeClr val="accent5"/>
                </a:solidFill>
              </a:rPr>
              <a:t>Insira o texto dos objetivos aqui</a:t>
            </a:r>
            <a:endParaRPr sz="2700">
              <a:solidFill>
                <a:schemeClr val="accent5"/>
              </a:solidFill>
            </a:endParaRPr>
          </a:p>
        </p:txBody>
      </p:sp>
      <p:pic>
        <p:nvPicPr>
          <p:cNvPr id="68" name="Google Shape;68;p14"/>
          <p:cNvPicPr preferRelativeResize="0"/>
          <p:nvPr/>
        </p:nvPicPr>
        <p:blipFill>
          <a:blip r:embed="rId3" cstate="print">
            <a:alphaModFix amt="6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69775" y="20232"/>
            <a:ext cx="714900" cy="71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>
          <a:blip r:embed="rId4" cstate="print">
            <a:alphaModFix amt="6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5125" y="66589"/>
            <a:ext cx="622177" cy="622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>
          <a:blip r:embed="rId5" cstate="print">
            <a:alphaModFix amt="6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749" y="20244"/>
            <a:ext cx="714900" cy="7148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m 8" descr="Y:\- APOIO INSTITUCIONAL - Novo\CPq\SIICUSP 2024 (32)\Logo SIICUSP 2024.jpe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449" y="66589"/>
            <a:ext cx="664789" cy="622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/>
        </p:nvSpPr>
        <p:spPr>
          <a:xfrm>
            <a:off x="0" y="77525"/>
            <a:ext cx="5814300" cy="600300"/>
          </a:xfrm>
          <a:prstGeom prst="rect">
            <a:avLst/>
          </a:prstGeom>
          <a:solidFill>
            <a:srgbClr val="158F9B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700" b="1" dirty="0">
                <a:solidFill>
                  <a:schemeClr val="lt1"/>
                </a:solidFill>
              </a:rPr>
              <a:t>Material e Método</a:t>
            </a:r>
            <a:endParaRPr sz="2700" b="1" dirty="0">
              <a:solidFill>
                <a:schemeClr val="lt1"/>
              </a:solidFill>
            </a:endParaRPr>
          </a:p>
        </p:txBody>
      </p:sp>
      <p:sp>
        <p:nvSpPr>
          <p:cNvPr id="77" name="Google Shape;77;p15"/>
          <p:cNvSpPr txBox="1"/>
          <p:nvPr/>
        </p:nvSpPr>
        <p:spPr>
          <a:xfrm>
            <a:off x="0" y="958125"/>
            <a:ext cx="894630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700" dirty="0">
                <a:solidFill>
                  <a:schemeClr val="accent5"/>
                </a:solidFill>
              </a:rPr>
              <a:t>Insira o texto do material e método aqui.</a:t>
            </a:r>
            <a:endParaRPr sz="2700" dirty="0">
              <a:solidFill>
                <a:schemeClr val="accent5"/>
              </a:solidFill>
            </a:endParaRPr>
          </a:p>
        </p:txBody>
      </p:sp>
      <p:pic>
        <p:nvPicPr>
          <p:cNvPr id="78" name="Google Shape;78;p15"/>
          <p:cNvPicPr preferRelativeResize="0"/>
          <p:nvPr/>
        </p:nvPicPr>
        <p:blipFill>
          <a:blip r:embed="rId3" cstate="print">
            <a:alphaModFix amt="6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69775" y="20232"/>
            <a:ext cx="714900" cy="71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5"/>
          <p:cNvPicPr preferRelativeResize="0"/>
          <p:nvPr/>
        </p:nvPicPr>
        <p:blipFill>
          <a:blip r:embed="rId4" cstate="print">
            <a:alphaModFix amt="6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5125" y="66589"/>
            <a:ext cx="622177" cy="622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m 9" descr="Y:\- APOIO INSTITUCIONAL - Novo\CPq\SIICUSP 2024 (32)\Logo SIICUSP 2024.jpe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449" y="66589"/>
            <a:ext cx="664789" cy="622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70;p14"/>
          <p:cNvPicPr preferRelativeResize="0"/>
          <p:nvPr/>
        </p:nvPicPr>
        <p:blipFill>
          <a:blip r:embed="rId6" cstate="print">
            <a:alphaModFix amt="6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749" y="20244"/>
            <a:ext cx="714900" cy="7148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/>
          <p:nvPr/>
        </p:nvSpPr>
        <p:spPr>
          <a:xfrm>
            <a:off x="0" y="77525"/>
            <a:ext cx="5795700" cy="600300"/>
          </a:xfrm>
          <a:prstGeom prst="rect">
            <a:avLst/>
          </a:prstGeom>
          <a:solidFill>
            <a:srgbClr val="158F9B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700" b="1" dirty="0">
                <a:solidFill>
                  <a:schemeClr val="lt1"/>
                </a:solidFill>
              </a:rPr>
              <a:t>Resultados </a:t>
            </a:r>
            <a:endParaRPr sz="2700" b="1" dirty="0">
              <a:solidFill>
                <a:schemeClr val="lt1"/>
              </a:solidFill>
            </a:endParaRPr>
          </a:p>
        </p:txBody>
      </p:sp>
      <p:sp>
        <p:nvSpPr>
          <p:cNvPr id="97" name="Google Shape;97;p17"/>
          <p:cNvSpPr txBox="1"/>
          <p:nvPr/>
        </p:nvSpPr>
        <p:spPr>
          <a:xfrm>
            <a:off x="0" y="967375"/>
            <a:ext cx="840630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700" dirty="0">
                <a:solidFill>
                  <a:schemeClr val="accent5"/>
                </a:solidFill>
              </a:rPr>
              <a:t>Insira o texto dos resultados aqui.</a:t>
            </a:r>
            <a:endParaRPr sz="2700" dirty="0">
              <a:solidFill>
                <a:schemeClr val="accent5"/>
              </a:solidFill>
            </a:endParaRPr>
          </a:p>
        </p:txBody>
      </p:sp>
      <p:pic>
        <p:nvPicPr>
          <p:cNvPr id="98" name="Google Shape;98;p17"/>
          <p:cNvPicPr preferRelativeResize="0"/>
          <p:nvPr/>
        </p:nvPicPr>
        <p:blipFill>
          <a:blip r:embed="rId3" cstate="print">
            <a:alphaModFix amt="6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69775" y="20232"/>
            <a:ext cx="714900" cy="71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7"/>
          <p:cNvPicPr preferRelativeResize="0"/>
          <p:nvPr/>
        </p:nvPicPr>
        <p:blipFill>
          <a:blip r:embed="rId4" cstate="print">
            <a:alphaModFix amt="6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5125" y="66589"/>
            <a:ext cx="622177" cy="622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7"/>
          <p:cNvPicPr preferRelativeResize="0"/>
          <p:nvPr/>
        </p:nvPicPr>
        <p:blipFill>
          <a:blip r:embed="rId5" cstate="print">
            <a:alphaModFix amt="6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749" y="20244"/>
            <a:ext cx="714900" cy="7148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m 9" descr="Y:\- APOIO INSTITUCIONAL - Novo\CPq\SIICUSP 2024 (32)\Logo SIICUSP 2024.jpe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449" y="66589"/>
            <a:ext cx="664789" cy="622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/>
          <p:nvPr/>
        </p:nvSpPr>
        <p:spPr>
          <a:xfrm>
            <a:off x="0" y="77525"/>
            <a:ext cx="5896800" cy="600300"/>
          </a:xfrm>
          <a:prstGeom prst="rect">
            <a:avLst/>
          </a:prstGeom>
          <a:solidFill>
            <a:srgbClr val="158F9B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700" b="1" dirty="0">
                <a:solidFill>
                  <a:schemeClr val="lt1"/>
                </a:solidFill>
              </a:rPr>
              <a:t>Conclusão </a:t>
            </a:r>
            <a:endParaRPr sz="2700" b="1" dirty="0">
              <a:solidFill>
                <a:schemeClr val="lt1"/>
              </a:solidFill>
            </a:endParaRPr>
          </a:p>
        </p:txBody>
      </p:sp>
      <p:sp>
        <p:nvSpPr>
          <p:cNvPr id="117" name="Google Shape;117;p19"/>
          <p:cNvSpPr txBox="1"/>
          <p:nvPr/>
        </p:nvSpPr>
        <p:spPr>
          <a:xfrm>
            <a:off x="-38850" y="994900"/>
            <a:ext cx="84063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700">
                <a:solidFill>
                  <a:schemeClr val="accent5"/>
                </a:solidFill>
              </a:rPr>
              <a:t>Insira o texto da conclusão aqui</a:t>
            </a:r>
            <a:endParaRPr sz="2700">
              <a:solidFill>
                <a:schemeClr val="accent5"/>
              </a:solidFill>
            </a:endParaRPr>
          </a:p>
        </p:txBody>
      </p:sp>
      <p:pic>
        <p:nvPicPr>
          <p:cNvPr id="118" name="Google Shape;118;p19"/>
          <p:cNvPicPr preferRelativeResize="0"/>
          <p:nvPr/>
        </p:nvPicPr>
        <p:blipFill>
          <a:blip r:embed="rId3" cstate="print">
            <a:alphaModFix amt="6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69775" y="20232"/>
            <a:ext cx="714900" cy="71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19"/>
          <p:cNvPicPr preferRelativeResize="0"/>
          <p:nvPr/>
        </p:nvPicPr>
        <p:blipFill>
          <a:blip r:embed="rId4" cstate="print">
            <a:alphaModFix amt="6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5125" y="66589"/>
            <a:ext cx="622177" cy="622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9"/>
          <p:cNvPicPr preferRelativeResize="0"/>
          <p:nvPr/>
        </p:nvPicPr>
        <p:blipFill>
          <a:blip r:embed="rId5" cstate="print">
            <a:alphaModFix amt="6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749" y="20244"/>
            <a:ext cx="714900" cy="7148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 descr="Y:\- APOIO INSTITUCIONAL - Novo\CPq\SIICUSP 2024 (32)\Logo SIICUSP 2024.jpe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449" y="66589"/>
            <a:ext cx="664789" cy="622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40</Words>
  <Application>Microsoft Office PowerPoint</Application>
  <PresentationFormat>Apresentação na tela (16:9)</PresentationFormat>
  <Paragraphs>10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Simple Light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 Cesar</dc:creator>
  <cp:lastModifiedBy>Ana Aparecida Ferreira do Nascimento</cp:lastModifiedBy>
  <cp:revision>4</cp:revision>
  <dcterms:modified xsi:type="dcterms:W3CDTF">2024-10-03T13:55:29Z</dcterms:modified>
</cp:coreProperties>
</file>