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8" r:id="rId4"/>
    <p:sldId id="259" r:id="rId5"/>
    <p:sldId id="267" r:id="rId6"/>
    <p:sldId id="260" r:id="rId7"/>
    <p:sldId id="282" r:id="rId8"/>
    <p:sldId id="262" r:id="rId9"/>
    <p:sldId id="269" r:id="rId10"/>
    <p:sldId id="283" r:id="rId11"/>
    <p:sldId id="263" r:id="rId12"/>
    <p:sldId id="265" r:id="rId13"/>
    <p:sldId id="273" r:id="rId14"/>
    <p:sldId id="274" r:id="rId15"/>
    <p:sldId id="277" r:id="rId16"/>
    <p:sldId id="278" r:id="rId17"/>
    <p:sldId id="280" r:id="rId18"/>
    <p:sldId id="279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D33F-FE2D-47EA-874B-62FA64659109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DC5-5732-416D-992B-464BAEFA7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64" indent="-180964" algn="just">
              <a:buFont typeface="Arial" pitchFamily="34" charset="0"/>
              <a:buChar char="•"/>
            </a:pPr>
            <a:r>
              <a:rPr lang="pt-BR" dirty="0"/>
              <a:t>Necessidade da correlação </a:t>
            </a:r>
            <a:r>
              <a:rPr lang="pt-BR" dirty="0" err="1"/>
              <a:t>clínicopatológica</a:t>
            </a:r>
            <a:endParaRPr lang="pt-BR" dirty="0"/>
          </a:p>
          <a:p>
            <a:pPr marL="180964" indent="-180964" algn="just">
              <a:buFont typeface="Arial" pitchFamily="34" charset="0"/>
              <a:buChar char="•"/>
            </a:pPr>
            <a:r>
              <a:rPr lang="pt-BR" dirty="0"/>
              <a:t>Variação </a:t>
            </a:r>
            <a:r>
              <a:rPr lang="pt-BR" dirty="0" err="1"/>
              <a:t>inter</a:t>
            </a:r>
            <a:r>
              <a:rPr lang="pt-BR" dirty="0"/>
              <a:t>- e </a:t>
            </a:r>
            <a:r>
              <a:rPr lang="pt-BR" dirty="0" err="1"/>
              <a:t>intraexaminadores</a:t>
            </a:r>
            <a:endParaRPr lang="pt-BR" dirty="0"/>
          </a:p>
          <a:p>
            <a:pPr marL="180964" indent="-180964" algn="just">
              <a:buFont typeface="Arial" pitchFamily="34" charset="0"/>
              <a:buChar char="•"/>
            </a:pPr>
            <a:r>
              <a:rPr lang="pt-BR" dirty="0"/>
              <a:t>Busca de  acurácia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2B9C-21FB-476D-A5EE-AA03373A96D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56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2B9C-21FB-476D-A5EE-AA03373A96D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5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2594" y="4617041"/>
            <a:ext cx="1539335" cy="1471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872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63922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195736" y="33265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Bate-papo com a equipe do CEP-FORP/USP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35696" y="2692077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Você tem dúvida sobre quando submeter notificação e emenda, e como fazer seus relatórios?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12160" y="619666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07 de Dezembro de 2023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476326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Profa. Ana Carolina Fragoso Motta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83741"/>
            <a:ext cx="741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/>
              <a:t>Definição de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>
                <a:solidFill>
                  <a:srgbClr val="C00000"/>
                </a:solidFill>
              </a:rPr>
              <a:t>Definição de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parcial?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final?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204406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4117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4868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</a:rPr>
              <a:t>Emenda</a:t>
            </a:r>
            <a:endParaRPr lang="pt-BR" sz="44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556792"/>
            <a:ext cx="8385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Emenda é toda proposta de modificação ao projeto </a:t>
            </a:r>
            <a:r>
              <a:rPr lang="pt-BR" sz="2400" dirty="0" smtClean="0"/>
              <a:t>original, </a:t>
            </a:r>
            <a:r>
              <a:rPr lang="pt-BR" sz="2400" dirty="0"/>
              <a:t>com a descrição e a justificativa das alterações</a:t>
            </a:r>
            <a:r>
              <a:rPr lang="pt-BR" sz="2400" dirty="0" smtClean="0"/>
              <a:t>. Exemplos de razões para emenda: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400" dirty="0" smtClean="0"/>
              <a:t>Inclusão de pesquisador e/ou instituição coparticipante;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400" dirty="0" smtClean="0"/>
              <a:t>Prorrogação de prazo para conclusão do estudo;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400" dirty="0" smtClean="0"/>
              <a:t>Adição/ajuste de método para atender ao objetivo principal;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400" dirty="0" smtClean="0"/>
              <a:t>Aumento/diminuição de amostra de estudo, entre outros. </a:t>
            </a:r>
          </a:p>
          <a:p>
            <a:pPr algn="just"/>
            <a:endParaRPr lang="pt-BR" sz="2400" dirty="0" smtClean="0"/>
          </a:p>
          <a:p>
            <a:pPr algn="ctr"/>
            <a:r>
              <a:rPr lang="pt-BR" sz="2400" b="1" dirty="0"/>
              <a:t>NÃO </a:t>
            </a:r>
            <a:r>
              <a:rPr lang="pt-BR" sz="2400" b="1" dirty="0" smtClean="0"/>
              <a:t>PODE descaracterizar o estudo originalmente proposto </a:t>
            </a:r>
            <a:r>
              <a:rPr lang="pt-BR" sz="2400" b="1" dirty="0"/>
              <a:t>– </a:t>
            </a:r>
            <a:r>
              <a:rPr lang="pt-BR" sz="2400" b="1" dirty="0" smtClean="0"/>
              <a:t>neste caso,  submeter novo projeto para apreciação do CEP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699792" y="6372036"/>
            <a:ext cx="620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Submissão de emenda. Manual da Plataforma Brasil; versão </a:t>
            </a:r>
            <a:r>
              <a:rPr lang="pt-BR" dirty="0"/>
              <a:t>3.0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17103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497" y="172029"/>
            <a:ext cx="2232248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800" dirty="0" smtClean="0">
                <a:solidFill>
                  <a:srgbClr val="C00000"/>
                </a:solidFill>
                <a:latin typeface="+mj-lt"/>
              </a:rPr>
              <a:t>Situação 3 </a:t>
            </a:r>
            <a:endParaRPr lang="pt-BR" altLang="pt-BR" sz="2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179388" y="3540221"/>
            <a:ext cx="8785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5345" y="1916832"/>
            <a:ext cx="2736304" cy="92333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Projeto inicial aprovado pelo CEP – Cronograma de 1 ano de duração.</a:t>
            </a:r>
            <a:endParaRPr lang="pt-BR" b="1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1115616" y="2847179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52474" y="32849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Janeiro/2023</a:t>
            </a:r>
            <a:endParaRPr lang="pt-BR" sz="1200" b="1" dirty="0">
              <a:latin typeface="+mj-lt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405587" y="3422864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771800" y="4227501"/>
            <a:ext cx="2808312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smtClean="0">
                <a:latin typeface="+mj-lt"/>
              </a:rPr>
              <a:t>Avaliação do progresso do estudo: intercorrências...</a:t>
            </a:r>
            <a:endParaRPr lang="pt-BR" dirty="0" smtClean="0">
              <a:latin typeface="+mj-lt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7482300" y="2881714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203474" y="3277491"/>
            <a:ext cx="125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Maio/2024</a:t>
            </a:r>
            <a:endParaRPr lang="pt-BR" sz="1200" b="1" dirty="0"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507008" y="1684139"/>
            <a:ext cx="3313463" cy="120032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dirty="0" smtClean="0">
                <a:latin typeface="+mj-lt"/>
              </a:rPr>
              <a:t>Intercorrência: não foi possível completar a amostra prevista, precisa ajustar a metodologia e necessita prorrogação de prazo.</a:t>
            </a:r>
            <a:endParaRPr lang="pt-BR" dirty="0" smtClean="0"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203848" y="3574381"/>
            <a:ext cx="1477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Dezembro/2023</a:t>
            </a:r>
            <a:endParaRPr lang="pt-BR" sz="1200" b="1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5013176"/>
            <a:ext cx="278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Notificação para envio de relatório parcial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68144" y="840509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Emenda e nova apreciação do CEP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830532" y="3873558"/>
            <a:ext cx="213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Aguardar parecer do CEP para dar continuidade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7740352" y="3690119"/>
            <a:ext cx="157158" cy="183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1500795" y="4936896"/>
            <a:ext cx="598223" cy="35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258218" y="5445949"/>
            <a:ext cx="157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Receberemos uma solicitação do CEP para envio do relatório parcial</a:t>
            </a:r>
            <a:endParaRPr lang="pt-B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2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64"/>
    </mc:Choice>
    <mc:Fallback xmlns="">
      <p:transition spd="slow" advTm="252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5" grpId="0" animBg="1"/>
      <p:bldP spid="27" grpId="0"/>
      <p:bldP spid="28" grpId="0" animBg="1"/>
      <p:bldP spid="34" grpId="0"/>
      <p:bldP spid="2" grpId="0"/>
      <p:bldP spid="29" grpId="0"/>
      <p:bldP spid="30" grpId="0"/>
      <p:bldP spid="4" grpId="0" animBg="1"/>
      <p:bldP spid="35" grpId="0"/>
    </p:bldLst>
  </p:timing>
  <p:extLst mod="1">
    <p:ext uri="{3A86A75C-4F4B-4683-9AE1-C65F6400EC91}">
      <p14:laserTraceLst xmlns:p14="http://schemas.microsoft.com/office/powerpoint/2010/main">
        <p14:tracePtLst>
          <p14:tracePt t="21743" x="527050" y="1874838"/>
          <p14:tracePt t="21780" x="544513" y="1874838"/>
          <p14:tracePt t="21796" x="561975" y="1874838"/>
          <p14:tracePt t="21804" x="598488" y="1874838"/>
          <p14:tracePt t="21820" x="652463" y="1874838"/>
          <p14:tracePt t="21836" x="696913" y="1874838"/>
          <p14:tracePt t="21852" x="776288" y="1874838"/>
          <p14:tracePt t="21868" x="847725" y="1874838"/>
          <p14:tracePt t="21884" x="955675" y="1884363"/>
          <p14:tracePt t="21899" x="1054100" y="1893888"/>
          <p14:tracePt t="21914" x="1196975" y="1893888"/>
          <p14:tracePt t="21933" x="1322388" y="1901825"/>
          <p14:tracePt t="21949" x="1465263" y="1901825"/>
          <p14:tracePt t="21965" x="1643063" y="1901825"/>
          <p14:tracePt t="21981" x="1830388" y="1901825"/>
          <p14:tracePt t="21999" x="2000250" y="1901825"/>
          <p14:tracePt t="22015" x="2133600" y="1901825"/>
          <p14:tracePt t="22032" x="2241550" y="1901825"/>
          <p14:tracePt t="22049" x="2303463" y="1901825"/>
          <p14:tracePt t="22065" x="2347913" y="1901825"/>
          <p14:tracePt t="22082" x="2374900" y="1901825"/>
          <p14:tracePt t="22099" x="2401888" y="1901825"/>
          <p14:tracePt t="22115" x="2419350" y="1901825"/>
          <p14:tracePt t="22132" x="2438400" y="1901825"/>
          <p14:tracePt t="22172" x="2446338" y="1901825"/>
          <p14:tracePt t="22204" x="2455863" y="1901825"/>
          <p14:tracePt t="23077" x="2455863" y="1911350"/>
          <p14:tracePt t="23084" x="2438400" y="1928813"/>
          <p14:tracePt t="23100" x="2411413" y="1938338"/>
          <p14:tracePt t="23100" x="2393950" y="1946275"/>
          <p14:tracePt t="23102" x="2357438" y="1965325"/>
          <p14:tracePt t="23116" x="2268538" y="1990725"/>
          <p14:tracePt t="23134" x="2214563" y="2009775"/>
          <p14:tracePt t="23149" x="2170113" y="2027238"/>
          <p14:tracePt t="23166" x="2089150" y="2036763"/>
          <p14:tracePt t="23182" x="1990725" y="2044700"/>
          <p14:tracePt t="23200" x="1901825" y="2054225"/>
          <p14:tracePt t="23216" x="1803400" y="2062163"/>
          <p14:tracePt t="23233" x="1697038" y="2062163"/>
          <p14:tracePt t="23250" x="1589088" y="2062163"/>
          <p14:tracePt t="23266" x="1509713" y="2062163"/>
          <p14:tracePt t="23283" x="1419225" y="2062163"/>
          <p14:tracePt t="23300" x="1330325" y="2062163"/>
          <p14:tracePt t="23316" x="1179513" y="2062163"/>
          <p14:tracePt t="23333" x="1036638" y="2062163"/>
          <p14:tracePt t="23350" x="874713" y="2062163"/>
          <p14:tracePt t="23366" x="723900" y="2062163"/>
          <p14:tracePt t="23383" x="571500" y="2062163"/>
          <p14:tracePt t="23400" x="428625" y="2062163"/>
          <p14:tracePt t="23416" x="303213" y="2062163"/>
          <p14:tracePt t="23433" x="241300" y="2062163"/>
          <p14:tracePt t="23449" x="214313" y="2062163"/>
          <p14:tracePt t="23557" x="268288" y="2062163"/>
          <p14:tracePt t="23565" x="374650" y="2062163"/>
          <p14:tracePt t="23573" x="500063" y="2062163"/>
          <p14:tracePt t="23578" x="704850" y="2062163"/>
          <p14:tracePt t="23582" x="1231900" y="2062163"/>
          <p14:tracePt t="23599" x="1751013" y="2062163"/>
          <p14:tracePt t="23617" x="2205038" y="2062163"/>
          <p14:tracePt t="23633" x="2455863" y="2062163"/>
          <p14:tracePt t="23649" x="2598738" y="2062163"/>
          <p14:tracePt t="23666" x="2643188" y="2062163"/>
          <p14:tracePt t="24852" x="2652713" y="2071688"/>
          <p14:tracePt t="24861" x="2643188" y="2071688"/>
          <p14:tracePt t="24868" x="2598738" y="2071688"/>
          <p14:tracePt t="24877" x="2536825" y="2071688"/>
          <p14:tracePt t="24883" x="2411413" y="2071688"/>
          <p14:tracePt t="24899" x="2295525" y="2071688"/>
          <p14:tracePt t="24917" x="2259013" y="2071688"/>
          <p14:tracePt t="24933" x="2251075" y="2071688"/>
          <p14:tracePt t="25012" x="2259013" y="2081213"/>
          <p14:tracePt t="25020" x="2286000" y="2081213"/>
          <p14:tracePt t="25028" x="2303463" y="2081213"/>
          <p14:tracePt t="25033" x="2384425" y="2081213"/>
          <p14:tracePt t="25049" x="2473325" y="2081213"/>
          <p14:tracePt t="25066" x="2544763" y="2081213"/>
          <p14:tracePt t="25083" x="2589213" y="2081213"/>
          <p14:tracePt t="25099" x="2608263" y="2081213"/>
          <p14:tracePt t="28773" x="2608263" y="2071688"/>
          <p14:tracePt t="28778" x="2608263" y="2062163"/>
          <p14:tracePt t="28789" x="2608263" y="2054225"/>
          <p14:tracePt t="28800" x="2608263" y="2044700"/>
          <p14:tracePt t="28805" x="2608263" y="2027238"/>
          <p14:tracePt t="28816" x="2598738" y="2017713"/>
          <p14:tracePt t="28989" x="2598738" y="2009775"/>
          <p14:tracePt t="29013" x="2598738" y="1990725"/>
          <p14:tracePt t="29021" x="2589213" y="1982788"/>
          <p14:tracePt t="29029" x="2589213" y="1973263"/>
          <p14:tracePt t="29035" x="2581275" y="1955800"/>
          <p14:tracePt t="29038" x="2581275" y="1946275"/>
          <p14:tracePt t="29050" x="2562225" y="1919288"/>
          <p14:tracePt t="29067" x="2562225" y="1893888"/>
          <p14:tracePt t="29083" x="2554288" y="1874838"/>
          <p14:tracePt t="29100" x="2544763" y="1847850"/>
          <p14:tracePt t="29116" x="2544763" y="1830388"/>
          <p14:tracePt t="29133" x="2536825" y="1812925"/>
          <p14:tracePt t="29150" x="2527300" y="1795463"/>
          <p14:tracePt t="29166" x="2527300" y="1785938"/>
          <p14:tracePt t="29183" x="2517775" y="1768475"/>
          <p14:tracePt t="29200" x="2517775" y="1751013"/>
          <p14:tracePt t="29216" x="2517775" y="1741488"/>
          <p14:tracePt t="29233" x="2500313" y="1724025"/>
          <p14:tracePt t="29251" x="2500313" y="1704975"/>
          <p14:tracePt t="29267" x="2482850" y="1687513"/>
          <p14:tracePt t="29283" x="2473325" y="1660525"/>
          <p14:tracePt t="29300" x="2465388" y="1633538"/>
          <p14:tracePt t="29318" x="2446338" y="1608138"/>
          <p14:tracePt t="29333" x="2428875" y="1581150"/>
          <p14:tracePt t="29350" x="2419350" y="1562100"/>
          <p14:tracePt t="29367" x="2411413" y="1544638"/>
          <p14:tracePt t="29384" x="2393950" y="1517650"/>
          <p14:tracePt t="29401" x="2393950" y="1500188"/>
          <p14:tracePt t="29417" x="2374900" y="1490663"/>
          <p14:tracePt t="29434" x="2366963" y="1482725"/>
          <p14:tracePt t="29450" x="2357438" y="1455738"/>
          <p14:tracePt t="29466" x="2347913" y="1446213"/>
          <p14:tracePt t="29484" x="2330450" y="1428750"/>
          <p14:tracePt t="29500" x="2322513" y="1419225"/>
          <p14:tracePt t="29516" x="2295525" y="1384300"/>
          <p14:tracePt t="29534" x="2268538" y="1357313"/>
          <p14:tracePt t="29550" x="2251075" y="1339850"/>
          <p14:tracePt t="29566" x="2224088" y="1322388"/>
          <p14:tracePt t="29584" x="2197100" y="1295400"/>
          <p14:tracePt t="29601" x="2179638" y="1276350"/>
          <p14:tracePt t="29617" x="2143125" y="1258888"/>
          <p14:tracePt t="29635" x="2108200" y="1241425"/>
          <p14:tracePt t="29650" x="2054225" y="1214438"/>
          <p14:tracePt t="29666" x="2009775" y="1187450"/>
          <p14:tracePt t="29684" x="1973263" y="1179513"/>
          <p14:tracePt t="29700" x="1928813" y="1152525"/>
          <p14:tracePt t="29716" x="1884363" y="1133475"/>
          <p14:tracePt t="29734" x="1847850" y="1125538"/>
          <p14:tracePt t="29750" x="1803400" y="1116013"/>
          <p14:tracePt t="29766" x="1785938" y="1108075"/>
          <p14:tracePt t="29784" x="1751013" y="1098550"/>
          <p14:tracePt t="29800" x="1724025" y="1089025"/>
          <p14:tracePt t="29817" x="1679575" y="1071563"/>
          <p14:tracePt t="29834" x="1633538" y="1062038"/>
          <p14:tracePt t="29850" x="1598613" y="1054100"/>
          <p14:tracePt t="29867" x="1562100" y="1044575"/>
          <p14:tracePt t="29884" x="1517650" y="1044575"/>
          <p14:tracePt t="29899" x="1482725" y="1036638"/>
          <p14:tracePt t="29899" x="1473200" y="1027113"/>
          <p14:tracePt t="29917" x="1446213" y="1017588"/>
          <p14:tracePt t="29934" x="1419225" y="1017588"/>
          <p14:tracePt t="29949" x="1401763" y="1009650"/>
          <p14:tracePt t="29967" x="1366838" y="1000125"/>
          <p14:tracePt t="29984" x="1339850" y="990600"/>
          <p14:tracePt t="29999" x="1303338" y="982663"/>
          <p14:tracePt t="30016" x="1276350" y="982663"/>
          <p14:tracePt t="30034" x="1241425" y="982663"/>
          <p14:tracePt t="30050" x="1214438" y="973138"/>
          <p14:tracePt t="30068" x="1179513" y="973138"/>
          <p14:tracePt t="30083" x="1133475" y="973138"/>
          <p14:tracePt t="30099" x="1081088" y="973138"/>
          <p14:tracePt t="30117" x="1054100" y="973138"/>
          <p14:tracePt t="30134" x="1009650" y="973138"/>
          <p14:tracePt t="30150" x="990600" y="973138"/>
          <p14:tracePt t="30167" x="965200" y="973138"/>
          <p14:tracePt t="30184" x="946150" y="973138"/>
          <p14:tracePt t="30199" x="938213" y="973138"/>
          <p14:tracePt t="30237" x="928688" y="973138"/>
          <p14:tracePt t="30238" x="919163" y="973138"/>
          <p14:tracePt t="30269" x="911225" y="973138"/>
          <p14:tracePt t="30269" x="901700" y="973138"/>
          <p14:tracePt t="30283" x="884238" y="973138"/>
          <p14:tracePt t="30300" x="866775" y="973138"/>
          <p14:tracePt t="30300" x="839788" y="973138"/>
          <p14:tracePt t="30316" x="785813" y="982663"/>
          <p14:tracePt t="30334" x="750888" y="990600"/>
          <p14:tracePt t="30349" x="741363" y="990600"/>
          <p14:tracePt t="30367" x="714375" y="990600"/>
          <p14:tracePt t="30383" x="696913" y="1000125"/>
          <p14:tracePt t="30399" x="679450" y="1000125"/>
          <p14:tracePt t="30417" x="642938" y="1009650"/>
          <p14:tracePt t="30433" x="588963" y="1027113"/>
          <p14:tracePt t="30450" x="544513" y="1054100"/>
          <p14:tracePt t="30467" x="482600" y="1071563"/>
          <p14:tracePt t="30483" x="428625" y="1098550"/>
          <p14:tracePt t="30501" x="401638" y="1116013"/>
          <p14:tracePt t="30501" x="384175" y="1116013"/>
          <p14:tracePt t="30517" x="339725" y="1143000"/>
          <p14:tracePt t="30534" x="312738" y="1160463"/>
          <p14:tracePt t="30550" x="276225" y="1179513"/>
          <p14:tracePt t="30567" x="258763" y="1187450"/>
          <p14:tracePt t="30583" x="241300" y="1204913"/>
          <p14:tracePt t="30600" x="214313" y="1223963"/>
          <p14:tracePt t="30616" x="196850" y="1241425"/>
          <p14:tracePt t="30634" x="179388" y="1250950"/>
          <p14:tracePt t="30650" x="152400" y="1268413"/>
          <p14:tracePt t="30666" x="142875" y="1276350"/>
          <p14:tracePt t="30684" x="133350" y="1295400"/>
          <p14:tracePt t="30700" x="125413" y="1312863"/>
          <p14:tracePt t="30717" x="107950" y="1339850"/>
          <p14:tracePt t="30733" x="107950" y="1357313"/>
          <p14:tracePt t="30750" x="98425" y="1393825"/>
          <p14:tracePt t="30766" x="98425" y="1411288"/>
          <p14:tracePt t="30784" x="98425" y="1428750"/>
          <p14:tracePt t="30800" x="98425" y="1455738"/>
          <p14:tracePt t="30816" x="98425" y="1473200"/>
          <p14:tracePt t="30834" x="115888" y="1490663"/>
          <p14:tracePt t="30850" x="142875" y="1517650"/>
          <p14:tracePt t="30866" x="179388" y="1554163"/>
          <p14:tracePt t="30884" x="214313" y="1589088"/>
          <p14:tracePt t="30900" x="241300" y="1598613"/>
          <p14:tracePt t="30916" x="285750" y="1616075"/>
          <p14:tracePt t="30934" x="312738" y="1616075"/>
          <p14:tracePt t="30950" x="339725" y="1625600"/>
          <p14:tracePt t="30966" x="393700" y="1625600"/>
          <p14:tracePt t="30984" x="455613" y="1633538"/>
          <p14:tracePt t="31000" x="517525" y="1633538"/>
          <p14:tracePt t="31016" x="598488" y="1633538"/>
          <p14:tracePt t="31034" x="660400" y="1633538"/>
          <p14:tracePt t="31049" x="741363" y="1633538"/>
          <p14:tracePt t="31066" x="803275" y="1633538"/>
          <p14:tracePt t="31084" x="901700" y="1633538"/>
          <p14:tracePt t="31099" x="1027113" y="1633538"/>
          <p14:tracePt t="31117" x="1108075" y="1616075"/>
          <p14:tracePt t="31134" x="1143000" y="1598613"/>
          <p14:tracePt t="31149" x="1169988" y="1581150"/>
          <p14:tracePt t="31167" x="1179513" y="1571625"/>
          <p14:tracePt t="31184" x="1187450" y="1562100"/>
          <p14:tracePt t="31200" x="1204913" y="1527175"/>
          <p14:tracePt t="31217" x="1204913" y="1500188"/>
          <p14:tracePt t="31234" x="1204913" y="1455738"/>
          <p14:tracePt t="31250" x="1204913" y="1428750"/>
          <p14:tracePt t="31267" x="1187450" y="1384300"/>
          <p14:tracePt t="31284" x="1125538" y="1303338"/>
          <p14:tracePt t="31301" x="1027113" y="1231900"/>
          <p14:tracePt t="31318" x="965200" y="1187450"/>
          <p14:tracePt t="31334" x="893763" y="1152525"/>
          <p14:tracePt t="31349" x="847725" y="1133475"/>
          <p14:tracePt t="31367" x="768350" y="1108075"/>
          <p14:tracePt t="31384" x="704850" y="1089025"/>
          <p14:tracePt t="31399" x="633413" y="1081088"/>
          <p14:tracePt t="31417" x="581025" y="1081088"/>
          <p14:tracePt t="31434" x="500063" y="1081088"/>
          <p14:tracePt t="31450" x="428625" y="1081088"/>
          <p14:tracePt t="31467" x="366713" y="1081088"/>
          <p14:tracePt t="31483" x="276225" y="1098550"/>
          <p14:tracePt t="31501" x="204788" y="1125538"/>
          <p14:tracePt t="31501" x="152400" y="1133475"/>
          <p14:tracePt t="31517" x="98425" y="1169988"/>
          <p14:tracePt t="31533" x="26988" y="1214438"/>
          <p14:tracePt t="31550" x="0" y="1258888"/>
          <p14:tracePt t="31567" x="0" y="1303338"/>
          <p14:tracePt t="31583" x="0" y="1366838"/>
          <p14:tracePt t="31599" x="0" y="1428750"/>
          <p14:tracePt t="31617" x="0" y="1500188"/>
          <p14:tracePt t="31634" x="44450" y="1571625"/>
          <p14:tracePt t="31650" x="133350" y="1643063"/>
          <p14:tracePt t="31667" x="214313" y="1704975"/>
          <p14:tracePt t="31683" x="366713" y="1751013"/>
          <p14:tracePt t="31700" x="581025" y="1776413"/>
          <p14:tracePt t="31717" x="776288" y="1776413"/>
          <p14:tracePt t="31734" x="919163" y="1751013"/>
          <p14:tracePt t="31750" x="1027113" y="1697038"/>
          <p14:tracePt t="31767" x="1098550" y="1625600"/>
          <p14:tracePt t="31783" x="1143000" y="1554163"/>
          <p14:tracePt t="31801" x="1160463" y="1482725"/>
          <p14:tracePt t="31817" x="1160463" y="1428750"/>
          <p14:tracePt t="31833" x="1098550" y="1357313"/>
          <p14:tracePt t="31850" x="1009650" y="1295400"/>
          <p14:tracePt t="31868" x="893763" y="1250950"/>
          <p14:tracePt t="31883" x="741363" y="1214438"/>
          <p14:tracePt t="31900" x="608013" y="1204913"/>
          <p14:tracePt t="31916" x="465138" y="1204913"/>
          <p14:tracePt t="31934" x="393700" y="1214438"/>
          <p14:tracePt t="31950" x="322263" y="1250950"/>
          <p14:tracePt t="31967" x="276225" y="1285875"/>
          <p14:tracePt t="31983" x="241300" y="1312863"/>
          <p14:tracePt t="32000" x="223838" y="1330325"/>
          <p14:tracePt t="32016" x="223838" y="1339850"/>
          <p14:tracePt t="32034" x="214313" y="1339850"/>
          <p14:tracePt t="32093" x="223838" y="1339850"/>
          <p14:tracePt t="32101" x="231775" y="1339850"/>
          <p14:tracePt t="32109" x="258763" y="1339850"/>
          <p14:tracePt t="32117" x="276225" y="1339850"/>
          <p14:tracePt t="32133" x="312738" y="1339850"/>
          <p14:tracePt t="32134" x="322263" y="1330325"/>
          <p14:tracePt t="32150" x="330200" y="1322388"/>
          <p14:tracePt t="32429" x="330200" y="1330325"/>
          <p14:tracePt t="32469" x="330200" y="1339850"/>
          <p14:tracePt t="32877" x="339725" y="1339850"/>
          <p14:tracePt t="32893" x="347663" y="1339850"/>
          <p14:tracePt t="32925" x="357188" y="1339850"/>
          <p14:tracePt t="33373" x="357188" y="1347788"/>
          <p14:tracePt t="33381" x="357188" y="1384300"/>
          <p14:tracePt t="33389" x="357188" y="1438275"/>
          <p14:tracePt t="33389" x="374650" y="1500188"/>
          <p14:tracePt t="33405" x="393700" y="1562100"/>
          <p14:tracePt t="33413" x="438150" y="1633538"/>
          <p14:tracePt t="33420" x="517525" y="1776413"/>
          <p14:tracePt t="33420" x="1785938" y="2803525"/>
          <p14:tracePt t="33420" x="0" y="0"/>
        </p14:tracePtLst>
        <p14:tracePtLst>
          <p14:tracePt t="53968" x="2598738" y="4679950"/>
          <p14:tracePt t="54125" x="2608263" y="4679950"/>
          <p14:tracePt t="54133" x="2660650" y="4679950"/>
          <p14:tracePt t="54149" x="2697163" y="4679950"/>
          <p14:tracePt t="54168" x="2786063" y="4679950"/>
          <p14:tracePt t="54173" x="2874963" y="4679950"/>
          <p14:tracePt t="54185" x="3009900" y="4679950"/>
          <p14:tracePt t="54202" x="3133725" y="4679950"/>
          <p14:tracePt t="54218" x="3251200" y="4679950"/>
          <p14:tracePt t="54234" x="3357563" y="4679950"/>
          <p14:tracePt t="54251" x="3465513" y="4679950"/>
          <p14:tracePt t="54251" x="3517900" y="4679950"/>
          <p14:tracePt t="54269" x="3562350" y="4679950"/>
          <p14:tracePt t="54284" x="3714750" y="4679950"/>
          <p14:tracePt t="54302" x="3776663" y="4679950"/>
          <p14:tracePt t="54319" x="3813175" y="4679950"/>
          <p14:tracePt t="54335" x="3822700" y="4679950"/>
          <p14:tracePt t="54813" x="3786188" y="4679950"/>
          <p14:tracePt t="54821" x="3697288" y="4697413"/>
          <p14:tracePt t="54825" x="3598863" y="4705350"/>
          <p14:tracePt t="54834" x="3357563" y="4732338"/>
          <p14:tracePt t="54852" x="2884488" y="4776788"/>
          <p14:tracePt t="54867" x="2268538" y="4776788"/>
          <p14:tracePt t="54885" x="1955800" y="4776788"/>
          <p14:tracePt t="54902" x="1714500" y="4776788"/>
          <p14:tracePt t="54917" x="1500188" y="4776788"/>
          <p14:tracePt t="54935" x="1312863" y="4776788"/>
          <p14:tracePt t="54952" x="1152525" y="4776788"/>
          <p14:tracePt t="54967" x="1036638" y="4776788"/>
          <p14:tracePt t="54985" x="955675" y="4795838"/>
          <p14:tracePt t="55002" x="901700" y="4795838"/>
          <p14:tracePt t="55018" x="866775" y="4803775"/>
          <p14:tracePt t="55035" x="822325" y="4822825"/>
          <p14:tracePt t="55051" x="776288" y="4830763"/>
          <p14:tracePt t="55068" x="741363" y="4848225"/>
          <p14:tracePt t="55068" x="714375" y="4848225"/>
          <p14:tracePt t="55085" x="679450" y="4857750"/>
          <p14:tracePt t="55101" x="652463" y="4875213"/>
          <p14:tracePt t="55277" x="660400" y="4875213"/>
          <p14:tracePt t="55285" x="687388" y="4875213"/>
          <p14:tracePt t="55286" x="758825" y="4875213"/>
          <p14:tracePt t="55301" x="839788" y="4875213"/>
          <p14:tracePt t="55318" x="919163" y="4875213"/>
          <p14:tracePt t="55335" x="990600" y="4875213"/>
          <p14:tracePt t="55351" x="1062038" y="4875213"/>
          <p14:tracePt t="55368" x="1152525" y="4875213"/>
          <p14:tracePt t="55385" x="1231900" y="4875213"/>
          <p14:tracePt t="55401" x="1285875" y="4875213"/>
          <p14:tracePt t="55418" x="1339850" y="4875213"/>
          <p14:tracePt t="55434" x="1384300" y="4875213"/>
          <p14:tracePt t="55452" x="1401763" y="4875213"/>
          <p14:tracePt t="55468" x="1438275" y="4875213"/>
          <p14:tracePt t="55485" x="1465263" y="4875213"/>
          <p14:tracePt t="55501" x="1500188" y="4875213"/>
          <p14:tracePt t="55518" x="1536700" y="4875213"/>
          <p14:tracePt t="55535" x="1571625" y="4875213"/>
          <p14:tracePt t="55552" x="1625600" y="4884738"/>
          <p14:tracePt t="55568" x="1704975" y="4902200"/>
          <p14:tracePt t="55584" x="1758950" y="4929188"/>
          <p14:tracePt t="55601" x="1866900" y="4956175"/>
          <p14:tracePt t="55619" x="1973263" y="4965700"/>
          <p14:tracePt t="55635" x="2081213" y="4983163"/>
          <p14:tracePt t="55652" x="2152650" y="4991100"/>
          <p14:tracePt t="55668" x="2214563" y="5010150"/>
          <p14:tracePt t="55684" x="2268538" y="5010150"/>
          <p14:tracePt t="55703" x="2303463" y="5010150"/>
          <p14:tracePt t="55718" x="2347913" y="5010150"/>
          <p14:tracePt t="55734" x="2401888" y="5010150"/>
          <p14:tracePt t="55751" x="2465388" y="5010150"/>
          <p14:tracePt t="55768" x="2517775" y="5010150"/>
          <p14:tracePt t="55785" x="2589213" y="4983163"/>
          <p14:tracePt t="55802" x="2643188" y="4965700"/>
          <p14:tracePt t="55818" x="2670175" y="4946650"/>
          <p14:tracePt t="55834" x="2687638" y="4929188"/>
          <p14:tracePt t="55851" x="2697163" y="4911725"/>
          <p14:tracePt t="55851" x="2697163" y="4894263"/>
          <p14:tracePt t="55869" x="2697163" y="4875213"/>
          <p14:tracePt t="55885" x="2697163" y="4813300"/>
          <p14:tracePt t="55902" x="2660650" y="4759325"/>
          <p14:tracePt t="55918" x="2562225" y="4697413"/>
          <p14:tracePt t="55935" x="2465388" y="4670425"/>
          <p14:tracePt t="55952" x="2339975" y="4633913"/>
          <p14:tracePt t="55968" x="2214563" y="4608513"/>
          <p14:tracePt t="55985" x="2081213" y="4589463"/>
          <p14:tracePt t="56002" x="1955800" y="4589463"/>
          <p14:tracePt t="56017" x="1874838" y="4589463"/>
          <p14:tracePt t="56035" x="1795463" y="4589463"/>
          <p14:tracePt t="56052" x="1724025" y="4589463"/>
          <p14:tracePt t="56067" x="1633538" y="4625975"/>
          <p14:tracePt t="56086" x="1581150" y="4643438"/>
          <p14:tracePt t="56102" x="1517650" y="4670425"/>
          <p14:tracePt t="56117" x="1482725" y="4697413"/>
          <p14:tracePt t="56135" x="1438275" y="4724400"/>
          <p14:tracePt t="56167" x="1419225" y="4741863"/>
          <p14:tracePt t="56168" x="1411288" y="4751388"/>
          <p14:tracePt t="56185" x="1401763" y="4776788"/>
          <p14:tracePt t="56202" x="1401763" y="4803775"/>
          <p14:tracePt t="56218" x="1393825" y="4822825"/>
          <p14:tracePt t="56235" x="1393825" y="4848225"/>
          <p14:tracePt t="56252" x="1393825" y="4875213"/>
          <p14:tracePt t="56267" x="1428750" y="4938713"/>
          <p14:tracePt t="56267" x="1465263" y="4965700"/>
          <p14:tracePt t="56285" x="1598613" y="5018088"/>
          <p14:tracePt t="56302" x="1795463" y="5072063"/>
          <p14:tracePt t="56317" x="1990725" y="5099050"/>
          <p14:tracePt t="56335" x="2197100" y="5116513"/>
          <p14:tracePt t="56351" x="2419350" y="5116513"/>
          <p14:tracePt t="56367" x="2625725" y="5099050"/>
          <p14:tracePt t="56385" x="2786063" y="5037138"/>
          <p14:tracePt t="56401" x="2894013" y="4973638"/>
          <p14:tracePt t="56418" x="2938463" y="4929188"/>
          <p14:tracePt t="56435" x="2965450" y="4894263"/>
          <p14:tracePt t="56451" x="2982913" y="4848225"/>
          <p14:tracePt t="56451" x="2982913" y="4822825"/>
          <p14:tracePt t="56469" x="2982913" y="4795838"/>
          <p14:tracePt t="56469" x="2982913" y="4768850"/>
          <p14:tracePt t="56485" x="2928938" y="4714875"/>
          <p14:tracePt t="56501" x="2751138" y="4633913"/>
          <p14:tracePt t="56519" x="2455863" y="4581525"/>
          <p14:tracePt t="56535" x="2098675" y="4562475"/>
          <p14:tracePt t="56551" x="1847850" y="4562475"/>
          <p14:tracePt t="56567" x="1616075" y="4562475"/>
          <p14:tracePt t="56586" x="1465263" y="4589463"/>
          <p14:tracePt t="56601" x="1393825" y="4625975"/>
          <p14:tracePt t="56620" x="1366838" y="4670425"/>
          <p14:tracePt t="56635" x="1347788" y="4697413"/>
          <p14:tracePt t="56652" x="1339850" y="4751388"/>
          <p14:tracePt t="56652" x="1339850" y="4776788"/>
          <p14:tracePt t="56670" x="1339850" y="4822825"/>
          <p14:tracePt t="56686" x="1357313" y="4857750"/>
          <p14:tracePt t="56701" x="1465263" y="4902200"/>
          <p14:tracePt t="56718" x="1633538" y="4929188"/>
          <p14:tracePt t="56734" x="1839913" y="4956175"/>
          <p14:tracePt t="56752" x="2071688" y="4973638"/>
          <p14:tracePt t="56768" x="2276475" y="4973638"/>
          <p14:tracePt t="56785" x="2384425" y="4973638"/>
          <p14:tracePt t="56802" x="2428875" y="4965700"/>
          <p14:tracePt t="56819" x="2446338" y="4956175"/>
          <p14:tracePt t="56834" x="2455863" y="4929188"/>
          <p14:tracePt t="56834" x="2455863" y="4919663"/>
          <p14:tracePt t="56853" x="2455863" y="4902200"/>
          <p14:tracePt t="56853" x="2455863" y="4894263"/>
          <p14:tracePt t="56870" x="2455863" y="4875213"/>
          <p14:tracePt t="56884" x="2428875" y="4840288"/>
          <p14:tracePt t="56901" x="2312988" y="4803775"/>
          <p14:tracePt t="56918" x="2152650" y="4786313"/>
          <p14:tracePt t="56935" x="2009775" y="4786313"/>
          <p14:tracePt t="56952" x="1901825" y="4786313"/>
          <p14:tracePt t="56969" x="1847850" y="4803775"/>
          <p14:tracePt t="56984" x="1830388" y="4813300"/>
          <p14:tracePt t="57029" x="1830388" y="4822825"/>
          <p14:tracePt t="57037" x="1830388" y="4840288"/>
          <p14:tracePt t="57041" x="1830388" y="4848225"/>
          <p14:tracePt t="57052" x="1839913" y="4884738"/>
          <p14:tracePt t="57068" x="1893888" y="4919663"/>
          <p14:tracePt t="57068" x="1965325" y="4946650"/>
          <p14:tracePt t="57085" x="2108200" y="5010150"/>
          <p14:tracePt t="57101" x="2286000" y="5072063"/>
          <p14:tracePt t="57118" x="2438400" y="5099050"/>
          <p14:tracePt t="57135" x="2527300" y="5108575"/>
          <p14:tracePt t="57152" x="2581275" y="5089525"/>
          <p14:tracePt t="57168" x="2625725" y="5027613"/>
          <p14:tracePt t="57184" x="2652713" y="4946650"/>
          <p14:tracePt t="57202" x="2652713" y="4848225"/>
          <p14:tracePt t="57218" x="2633663" y="4751388"/>
          <p14:tracePt t="57235" x="2536825" y="4670425"/>
          <p14:tracePt t="57252" x="2347913" y="4616450"/>
          <p14:tracePt t="57268" x="2036763" y="4562475"/>
          <p14:tracePt t="57285" x="1847850" y="4554538"/>
          <p14:tracePt t="57302" x="1679575" y="4554538"/>
          <p14:tracePt t="57318" x="1554163" y="4572000"/>
          <p14:tracePt t="57334" x="1473200" y="4598988"/>
          <p14:tracePt t="57352" x="1419225" y="4643438"/>
          <p14:tracePt t="57368" x="1374775" y="4697413"/>
          <p14:tracePt t="57385" x="1339850" y="4741863"/>
          <p14:tracePt t="57402" x="1322388" y="4776788"/>
          <p14:tracePt t="57417" x="1322388" y="4803775"/>
          <p14:tracePt t="57435" x="1322388" y="4822825"/>
          <p14:tracePt t="57452" x="1330325" y="4848225"/>
          <p14:tracePt t="57468" x="1490663" y="4875213"/>
          <p14:tracePt t="57485" x="1670050" y="4875213"/>
          <p14:tracePt t="57502" x="1884363" y="4875213"/>
          <p14:tracePt t="57518" x="2089150" y="4875213"/>
          <p14:tracePt t="57535" x="2232025" y="4875213"/>
          <p14:tracePt t="57552" x="2322513" y="4830763"/>
          <p14:tracePt t="57568" x="2374900" y="4786313"/>
          <p14:tracePt t="57585" x="2393950" y="4759325"/>
          <p14:tracePt t="57601" x="2401888" y="4724400"/>
          <p14:tracePt t="57618" x="2401888" y="4705350"/>
          <p14:tracePt t="57635" x="2401888" y="4670425"/>
          <p14:tracePt t="57651" x="2224088" y="4633913"/>
          <p14:tracePt t="57669" x="2009775" y="4598988"/>
          <p14:tracePt t="57686" x="1795463" y="4598988"/>
          <p14:tracePt t="57701" x="1608138" y="4598988"/>
          <p14:tracePt t="57719" x="1490663" y="4598988"/>
          <p14:tracePt t="57736" x="1446213" y="4616450"/>
          <p14:tracePt t="57752" x="1419225" y="4633913"/>
          <p14:tracePt t="57769" x="1411288" y="4660900"/>
          <p14:tracePt t="57785" x="1393825" y="4705350"/>
          <p14:tracePt t="57801" x="1393825" y="4768850"/>
          <p14:tracePt t="57819" x="1393825" y="4803775"/>
          <p14:tracePt t="57835" x="1411288" y="4840288"/>
          <p14:tracePt t="57851" x="1465263" y="4867275"/>
          <p14:tracePt t="57869" x="1589088" y="4894263"/>
          <p14:tracePt t="57885" x="1731963" y="4894263"/>
          <p14:tracePt t="57901" x="1839913" y="4894263"/>
          <p14:tracePt t="57919" x="1965325" y="4867275"/>
          <p14:tracePt t="57936" x="2081213" y="4822825"/>
          <p14:tracePt t="57952" x="2133600" y="4786313"/>
          <p14:tracePt t="57970" x="2152650" y="4759325"/>
          <p14:tracePt t="57985" x="2152650" y="4741863"/>
          <p14:tracePt t="58001" x="2152650" y="4732338"/>
          <p14:tracePt t="58018" x="2143125" y="4705350"/>
          <p14:tracePt t="58035" x="2044700" y="4670425"/>
          <p14:tracePt t="58052" x="1884363" y="4652963"/>
          <p14:tracePt t="58068" x="1598613" y="4633913"/>
          <p14:tracePt t="58085" x="1428750" y="4633913"/>
          <p14:tracePt t="58101" x="1339850" y="4652963"/>
          <p14:tracePt t="58119" x="1312863" y="4660900"/>
          <p14:tracePt t="58135" x="1303338" y="4670425"/>
          <p14:tracePt t="58152" x="1303338" y="4697413"/>
          <p14:tracePt t="58169" x="1303338" y="4724400"/>
          <p14:tracePt t="58184" x="1322388" y="4759325"/>
          <p14:tracePt t="58202" x="1374775" y="4803775"/>
          <p14:tracePt t="58219" x="1446213" y="4822825"/>
          <p14:tracePt t="58235" x="1517650" y="4830763"/>
          <p14:tracePt t="58251" x="1589088" y="4830763"/>
          <p14:tracePt t="58268" x="1679575" y="4813300"/>
          <p14:tracePt t="58285" x="1714500" y="4786313"/>
          <p14:tracePt t="58302" x="1741488" y="4751388"/>
          <p14:tracePt t="58318" x="1741488" y="4732338"/>
          <p14:tracePt t="58334" x="1724025" y="4705350"/>
          <p14:tracePt t="58351" x="1652588" y="4670425"/>
          <p14:tracePt t="58369" x="1465263" y="4643438"/>
          <p14:tracePt t="58385" x="1196975" y="4616450"/>
          <p14:tracePt t="58402" x="965200" y="4616450"/>
          <p14:tracePt t="58418" x="776288" y="4625975"/>
          <p14:tracePt t="58434" x="704850" y="4652963"/>
          <p14:tracePt t="58452" x="696913" y="4652963"/>
          <p14:tracePt t="58468" x="696913" y="4660900"/>
          <p14:tracePt t="58485" x="704850" y="4705350"/>
          <p14:tracePt t="58502" x="776288" y="4768850"/>
          <p14:tracePt t="58518" x="893763" y="4822825"/>
          <p14:tracePt t="58535" x="1062038" y="4848225"/>
          <p14:tracePt t="58552" x="1250950" y="4867275"/>
          <p14:tracePt t="58568" x="1428750" y="4867275"/>
          <p14:tracePt t="58585" x="1554163" y="4867275"/>
          <p14:tracePt t="58602" x="1643063" y="4830763"/>
          <p14:tracePt t="58618" x="1670050" y="4813300"/>
          <p14:tracePt t="58636" x="1670050" y="4803775"/>
          <p14:tracePt t="58669" x="1670050" y="4795838"/>
          <p14:tracePt t="58670" x="1652588" y="4795838"/>
          <p14:tracePt t="58685" x="1598613" y="4795838"/>
          <p14:tracePt t="58702" x="1544638" y="4795838"/>
          <p14:tracePt t="58718" x="1509713" y="4795838"/>
          <p14:tracePt t="58734" x="1490663" y="4803775"/>
          <p14:tracePt t="58752" x="1473200" y="4813300"/>
          <p14:tracePt t="58949" x="1482725" y="4813300"/>
          <p14:tracePt t="58950" x="1517650" y="4830763"/>
          <p14:tracePt t="58959" x="1571625" y="4848225"/>
          <p14:tracePt t="58968" x="1679575" y="4884738"/>
          <p14:tracePt t="58985" x="1830388" y="4911725"/>
          <p14:tracePt t="59001" x="1919288" y="4929188"/>
          <p14:tracePt t="59019" x="2009775" y="4929188"/>
          <p14:tracePt t="59035" x="2044700" y="4938713"/>
          <p14:tracePt t="59051" x="2054225" y="4938713"/>
          <p14:tracePt t="59068" x="2062163" y="4938713"/>
          <p14:tracePt t="61100" x="2071688" y="4938713"/>
          <p14:tracePt t="61108" x="2108200" y="4929188"/>
          <p14:tracePt t="61116" x="2133600" y="4919663"/>
          <p14:tracePt t="61123" x="2205038" y="4894263"/>
          <p14:tracePt t="61134" x="2241550" y="4867275"/>
          <p14:tracePt t="61151" x="2286000" y="4848225"/>
          <p14:tracePt t="61167" x="2322513" y="4840288"/>
          <p14:tracePt t="61184" x="2347913" y="4822825"/>
          <p14:tracePt t="61201" x="2374900" y="4813300"/>
          <p14:tracePt t="61217" x="2411413" y="4795838"/>
          <p14:tracePt t="61234" x="2438400" y="4786313"/>
          <p14:tracePt t="61251" x="2473325" y="4776788"/>
          <p14:tracePt t="61267" x="2527300" y="4751388"/>
          <p14:tracePt t="61285" x="2562225" y="4741863"/>
          <p14:tracePt t="61301" x="2598738" y="4732338"/>
          <p14:tracePt t="61317" x="2652713" y="4724400"/>
          <p14:tracePt t="61335" x="2697163" y="4705350"/>
          <p14:tracePt t="61351" x="2741613" y="4697413"/>
          <p14:tracePt t="61367" x="2786063" y="4687888"/>
          <p14:tracePt t="61384" x="2822575" y="4679950"/>
          <p14:tracePt t="61401" x="2847975" y="4670425"/>
          <p14:tracePt t="61417" x="2884488" y="4660900"/>
          <p14:tracePt t="61435" x="2911475" y="4660900"/>
          <p14:tracePt t="61451" x="2946400" y="4652963"/>
          <p14:tracePt t="61467" x="2990850" y="4652963"/>
          <p14:tracePt t="61485" x="3027363" y="4652963"/>
          <p14:tracePt t="61500" x="3054350" y="4652963"/>
          <p14:tracePt t="61518" x="3098800" y="4652963"/>
          <p14:tracePt t="61534" x="3160713" y="4652963"/>
          <p14:tracePt t="61550" x="3241675" y="4652963"/>
          <p14:tracePt t="61567" x="3322638" y="4652963"/>
          <p14:tracePt t="61584" x="3402013" y="4652963"/>
          <p14:tracePt t="61600" x="3490913" y="4670425"/>
          <p14:tracePt t="61618" x="3589338" y="4697413"/>
          <p14:tracePt t="61634" x="3660775" y="4724400"/>
          <p14:tracePt t="61651" x="3724275" y="4732338"/>
          <p14:tracePt t="61651" x="3759200" y="4759325"/>
          <p14:tracePt t="61668" x="3803650" y="4776788"/>
          <p14:tracePt t="61684" x="3830638" y="4786313"/>
          <p14:tracePt t="61700" x="3840163" y="4795838"/>
          <p14:tracePt t="61748" x="3848100" y="4803775"/>
          <p14:tracePt t="61779" x="3857625" y="4822825"/>
          <p14:tracePt t="61783" x="3857625" y="4830763"/>
          <p14:tracePt t="61790" x="3857625" y="4840288"/>
          <p14:tracePt t="61800" x="3867150" y="4857750"/>
          <p14:tracePt t="61818" x="3867150" y="4875213"/>
          <p14:tracePt t="61833" x="3867150" y="4884738"/>
          <p14:tracePt t="61850" x="3867150" y="4894263"/>
          <p14:tracePt t="61850" x="3867150" y="4911725"/>
          <p14:tracePt t="61868" x="3867150" y="4929188"/>
          <p14:tracePt t="61885" x="3857625" y="4956175"/>
          <p14:tracePt t="61901" x="3830638" y="4991100"/>
          <p14:tracePt t="61918" x="3813175" y="5010150"/>
          <p14:tracePt t="61934" x="3795713" y="5027613"/>
          <p14:tracePt t="61951" x="3776663" y="5045075"/>
          <p14:tracePt t="61968" x="3759200" y="5054600"/>
          <p14:tracePt t="61984" x="3732213" y="5072063"/>
          <p14:tracePt t="62001" x="3697288" y="5072063"/>
          <p14:tracePt t="62018" x="3652838" y="5081588"/>
          <p14:tracePt t="62034" x="3581400" y="5081588"/>
          <p14:tracePt t="62051" x="3500438" y="5081588"/>
          <p14:tracePt t="62051" x="3465513" y="5081588"/>
          <p14:tracePt t="62068" x="3367088" y="5081588"/>
          <p14:tracePt t="62084" x="3268663" y="5062538"/>
          <p14:tracePt t="62101" x="3160713" y="5045075"/>
          <p14:tracePt t="62118" x="3071813" y="5037138"/>
          <p14:tracePt t="62133" x="2990850" y="5027613"/>
          <p14:tracePt t="62152" x="2938463" y="5018088"/>
          <p14:tracePt t="62168" x="2894013" y="5010150"/>
          <p14:tracePt t="62184" x="2867025" y="5010150"/>
          <p14:tracePt t="62201" x="2840038" y="5010150"/>
          <p14:tracePt t="62218" x="2813050" y="5010150"/>
          <p14:tracePt t="62233" x="2786063" y="5010150"/>
          <p14:tracePt t="62251" x="2724150" y="5010150"/>
          <p14:tracePt t="62269" x="2679700" y="5010150"/>
          <p14:tracePt t="62284" x="2625725" y="5010150"/>
          <p14:tracePt t="62301" x="2536825" y="5018088"/>
          <p14:tracePt t="62317" x="2473325" y="5018088"/>
          <p14:tracePt t="62335" x="2411413" y="5018088"/>
          <p14:tracePt t="62351" x="2357438" y="5018088"/>
          <p14:tracePt t="62367" x="2303463" y="5018088"/>
          <p14:tracePt t="62383" x="2259013" y="5018088"/>
          <p14:tracePt t="62401" x="2224088" y="5018088"/>
          <p14:tracePt t="62417" x="2170113" y="5000625"/>
          <p14:tracePt t="62434" x="2098675" y="4973638"/>
          <p14:tracePt t="62452" x="2027238" y="4946650"/>
          <p14:tracePt t="62467" x="1982788" y="4911725"/>
          <p14:tracePt t="62485" x="1973263" y="4902200"/>
          <p14:tracePt t="62501" x="1965325" y="4902200"/>
          <p14:tracePt t="62518" x="1965325" y="4894263"/>
          <p14:tracePt t="62534" x="1965325" y="4848225"/>
          <p14:tracePt t="62551" x="1982788" y="4786313"/>
          <p14:tracePt t="62567" x="2017713" y="4732338"/>
          <p14:tracePt t="62585" x="2062163" y="4679950"/>
          <p14:tracePt t="62601" x="2089150" y="4643438"/>
          <p14:tracePt t="62617" x="2152650" y="4616450"/>
          <p14:tracePt t="62635" x="2241550" y="4572000"/>
          <p14:tracePt t="62635" x="2295525" y="4562475"/>
          <p14:tracePt t="62653" x="2357438" y="4554538"/>
          <p14:tracePt t="62667" x="2616200" y="4545013"/>
          <p14:tracePt t="62684" x="2803525" y="4545013"/>
          <p14:tracePt t="62701" x="3000375" y="4545013"/>
          <p14:tracePt t="62718" x="3179763" y="4572000"/>
          <p14:tracePt t="62735" x="3330575" y="4625975"/>
          <p14:tracePt t="62750" x="3411538" y="4652963"/>
          <p14:tracePt t="62767" x="3465513" y="4679950"/>
          <p14:tracePt t="62784" x="3490913" y="4687888"/>
          <p14:tracePt t="62868" x="3500438" y="4687888"/>
          <p14:tracePt t="62876" x="3500438" y="4697413"/>
          <p14:tracePt t="62884" x="3500438" y="4714875"/>
          <p14:tracePt t="62885" x="3482975" y="4768850"/>
          <p14:tracePt t="62900" x="3455988" y="4822825"/>
          <p14:tracePt t="62917" x="3429000" y="4867275"/>
          <p14:tracePt t="62935" x="3394075" y="4902200"/>
          <p14:tracePt t="62950" x="3348038" y="4929188"/>
          <p14:tracePt t="62968" x="3286125" y="4946650"/>
          <p14:tracePt t="62983" x="3187700" y="4965700"/>
          <p14:tracePt t="63000" x="3044825" y="4973638"/>
          <p14:tracePt t="63018" x="2874963" y="4973638"/>
          <p14:tracePt t="63035" x="2705100" y="4973638"/>
          <p14:tracePt t="63051" x="2473325" y="4973638"/>
          <p14:tracePt t="63068" x="2339975" y="4973638"/>
          <p14:tracePt t="63085" x="2241550" y="4973638"/>
          <p14:tracePt t="63100" x="2179638" y="4973638"/>
          <p14:tracePt t="63118" x="2108200" y="4973638"/>
          <p14:tracePt t="63133" x="2036763" y="4973638"/>
          <p14:tracePt t="63151" x="1946275" y="4973638"/>
          <p14:tracePt t="63168" x="1874838" y="4973638"/>
          <p14:tracePt t="63184" x="1785938" y="4973638"/>
          <p14:tracePt t="63201" x="1697038" y="4991100"/>
          <p14:tracePt t="63218" x="1625600" y="5000625"/>
          <p14:tracePt t="63234" x="1562100" y="5010150"/>
          <p14:tracePt t="63251" x="1490663" y="5018088"/>
          <p14:tracePt t="63251" x="1455738" y="5027613"/>
          <p14:tracePt t="63268" x="1411288" y="5037138"/>
          <p14:tracePt t="63284" x="1330325" y="5045075"/>
          <p14:tracePt t="63301" x="1258888" y="5054600"/>
          <p14:tracePt t="63318" x="1179513" y="5062538"/>
          <p14:tracePt t="63335" x="1089025" y="5072063"/>
          <p14:tracePt t="63350" x="1000125" y="5089525"/>
          <p14:tracePt t="63368" x="901700" y="5089525"/>
          <p14:tracePt t="63383" x="795338" y="5099050"/>
          <p14:tracePt t="63401" x="679450" y="5099050"/>
          <p14:tracePt t="63417" x="554038" y="5099050"/>
          <p14:tracePt t="63433" x="446088" y="5099050"/>
          <p14:tracePt t="63433" x="411163" y="5099050"/>
          <p14:tracePt t="63452" x="384175" y="5099050"/>
          <p14:tracePt t="63452" x="357188" y="5099050"/>
          <p14:tracePt t="63468" x="322263" y="5099050"/>
          <p14:tracePt t="63484" x="303213" y="5089525"/>
          <p14:tracePt t="63501" x="295275" y="5089525"/>
          <p14:tracePt t="63628" x="295275" y="5081588"/>
          <p14:tracePt t="63636" x="295275" y="5072063"/>
          <p14:tracePt t="63650" x="322263" y="5045075"/>
          <p14:tracePt t="63652" x="330200" y="5027613"/>
          <p14:tracePt t="63667" x="366713" y="4983163"/>
          <p14:tracePt t="63684" x="393700" y="4946650"/>
          <p14:tracePt t="63702" x="428625" y="4894263"/>
          <p14:tracePt t="63718" x="465138" y="4867275"/>
          <p14:tracePt t="63734" x="500063" y="4840288"/>
          <p14:tracePt t="63751" x="536575" y="4813300"/>
          <p14:tracePt t="63767" x="598488" y="4786313"/>
          <p14:tracePt t="63784" x="679450" y="4759325"/>
          <p14:tracePt t="63801" x="750888" y="4741863"/>
          <p14:tracePt t="63817" x="847725" y="4732338"/>
          <p14:tracePt t="63834" x="946150" y="4724400"/>
          <p14:tracePt t="63851" x="1081088" y="4724400"/>
          <p14:tracePt t="63867" x="1312863" y="4724400"/>
          <p14:tracePt t="63884" x="1465263" y="4724400"/>
          <p14:tracePt t="63901" x="1633538" y="4724400"/>
          <p14:tracePt t="63917" x="1785938" y="4724400"/>
          <p14:tracePt t="63934" x="1928813" y="4724400"/>
          <p14:tracePt t="63952" x="2062163" y="4724400"/>
          <p14:tracePt t="63967" x="2179638" y="4732338"/>
          <p14:tracePt t="63985" x="2303463" y="4741863"/>
          <p14:tracePt t="64000" x="2401888" y="4759325"/>
          <p14:tracePt t="64017" x="2527300" y="4776788"/>
          <p14:tracePt t="64035" x="2633663" y="4795838"/>
          <p14:tracePt t="64050" x="2732088" y="4803775"/>
          <p14:tracePt t="64050" x="2786063" y="4813300"/>
          <p14:tracePt t="64068" x="2901950" y="4830763"/>
          <p14:tracePt t="64085" x="2990850" y="4848225"/>
          <p14:tracePt t="64101" x="3071813" y="4857750"/>
          <p14:tracePt t="64118" x="3152775" y="4867275"/>
          <p14:tracePt t="64135" x="3214688" y="4875213"/>
          <p14:tracePt t="64150" x="3276600" y="4894263"/>
          <p14:tracePt t="64168" x="3330575" y="4902200"/>
          <p14:tracePt t="64184" x="3394075" y="4911725"/>
          <p14:tracePt t="64200" x="3429000" y="4919663"/>
          <p14:tracePt t="64218" x="3465513" y="4929188"/>
          <p14:tracePt t="64234" x="3473450" y="4938713"/>
          <p14:tracePt t="68869" x="3465513" y="4956175"/>
          <p14:tracePt t="68877" x="3438525" y="4956175"/>
          <p14:tracePt t="68879" x="3375025" y="4956175"/>
          <p14:tracePt t="68885" x="3214688" y="4983163"/>
          <p14:tracePt t="68901" x="3027363" y="5000625"/>
          <p14:tracePt t="68919" x="2776538" y="5000625"/>
          <p14:tracePt t="68936" x="2562225" y="5000625"/>
          <p14:tracePt t="68952" x="2339975" y="5000625"/>
          <p14:tracePt t="68968" x="2108200" y="5000625"/>
          <p14:tracePt t="68986" x="1893888" y="5000625"/>
          <p14:tracePt t="69001" x="1714500" y="5000625"/>
          <p14:tracePt t="69019" x="1544638" y="5000625"/>
          <p14:tracePt t="69036" x="1393825" y="5000625"/>
          <p14:tracePt t="69052" x="1258888" y="5000625"/>
          <p14:tracePt t="69052" x="1187450" y="5000625"/>
          <p14:tracePt t="69069" x="1081088" y="5000625"/>
          <p14:tracePt t="69085" x="990600" y="5010150"/>
          <p14:tracePt t="69101" x="938213" y="5018088"/>
          <p14:tracePt t="69181" x="946150" y="5027613"/>
          <p14:tracePt t="69186" x="982663" y="5027613"/>
          <p14:tracePt t="69191" x="1054100" y="5054600"/>
          <p14:tracePt t="69202" x="1268413" y="5081588"/>
          <p14:tracePt t="69219" x="1509713" y="5116513"/>
          <p14:tracePt t="69235" x="1724025" y="5143500"/>
          <p14:tracePt t="69252" x="1822450" y="5160963"/>
          <p14:tracePt t="69317" x="1812925" y="5160963"/>
          <p14:tracePt t="69326" x="1758950" y="5160963"/>
          <p14:tracePt t="69335" x="1687513" y="5160963"/>
          <p14:tracePt t="69336" x="1536700" y="5160963"/>
          <p14:tracePt t="69351" x="1411288" y="5160963"/>
          <p14:tracePt t="69369" x="1374775" y="5160963"/>
          <p14:tracePt t="69989" x="1366838" y="5160963"/>
          <p14:tracePt t="70469" x="1339850" y="5160963"/>
          <p14:tracePt t="70477" x="1322388" y="5160963"/>
          <p14:tracePt t="70484" x="1295400" y="5153025"/>
          <p14:tracePt t="70492" x="1204913" y="5126038"/>
          <p14:tracePt t="70501" x="1116013" y="5116513"/>
          <p14:tracePt t="70519" x="1062038" y="5099050"/>
          <p14:tracePt t="70535" x="1009650" y="5089525"/>
          <p14:tracePt t="70552" x="990600" y="5072063"/>
          <p14:tracePt t="70569" x="965200" y="5072063"/>
          <p14:tracePt t="70585" x="938213" y="5072063"/>
          <p14:tracePt t="70603" x="901700" y="5072063"/>
          <p14:tracePt t="70619" x="866775" y="5062538"/>
          <p14:tracePt t="70635" x="830263" y="5062538"/>
          <p14:tracePt t="70635" x="812800" y="5062538"/>
          <p14:tracePt t="70654" x="785813" y="5062538"/>
          <p14:tracePt t="70654" x="776288" y="5062538"/>
          <p14:tracePt t="70669" x="741363" y="5062538"/>
          <p14:tracePt t="70685" x="714375" y="5062538"/>
          <p14:tracePt t="70703" x="687388" y="5062538"/>
          <p14:tracePt t="70719" x="660400" y="5062538"/>
          <p14:tracePt t="70735" x="633413" y="5062538"/>
          <p14:tracePt t="70753" x="608013" y="5062538"/>
          <p14:tracePt t="70769" x="561975" y="5062538"/>
          <p14:tracePt t="70785" x="527050" y="5062538"/>
          <p14:tracePt t="70803" x="500063" y="5062538"/>
          <p14:tracePt t="70818" x="473075" y="5062538"/>
          <p14:tracePt t="70835" x="446088" y="5062538"/>
          <p14:tracePt t="70853" x="438150" y="5062538"/>
          <p14:tracePt t="70868" x="411163" y="5062538"/>
          <p14:tracePt t="70886" x="401638" y="5062538"/>
          <p14:tracePt t="70903" x="384175" y="5072063"/>
          <p14:tracePt t="70918" x="374650" y="5072063"/>
          <p14:tracePt t="70936" x="366713" y="5072063"/>
          <p14:tracePt t="70953" x="357188" y="5081588"/>
          <p14:tracePt t="70969" x="347663" y="5081588"/>
          <p14:tracePt t="70985" x="339725" y="5081588"/>
          <p14:tracePt t="71003" x="322263" y="5089525"/>
          <p14:tracePt t="71019" x="303213" y="5099050"/>
          <p14:tracePt t="71035" x="295275" y="5108575"/>
          <p14:tracePt t="71053" x="276225" y="5116513"/>
          <p14:tracePt t="71068" x="258763" y="5126038"/>
          <p14:tracePt t="71125" x="250825" y="5133975"/>
          <p14:tracePt t="71141" x="241300" y="5133975"/>
          <p14:tracePt t="71149" x="241300" y="5143500"/>
          <p14:tracePt t="71152" x="231775" y="5153025"/>
          <p14:tracePt t="71169" x="223838" y="5160963"/>
          <p14:tracePt t="71213" x="214313" y="5170488"/>
          <p14:tracePt t="71228" x="204788" y="5180013"/>
          <p14:tracePt t="71237" x="204788" y="5187950"/>
          <p14:tracePt t="71261" x="196850" y="5197475"/>
          <p14:tracePt t="71269" x="187325" y="5205413"/>
          <p14:tracePt t="71279" x="187325" y="5214938"/>
          <p14:tracePt t="71285" x="179388" y="5232400"/>
          <p14:tracePt t="71302" x="169863" y="5251450"/>
          <p14:tracePt t="71318" x="160338" y="5268913"/>
          <p14:tracePt t="71336" x="152400" y="5286375"/>
          <p14:tracePt t="71352" x="142875" y="5303838"/>
          <p14:tracePt t="71369" x="142875" y="5322888"/>
          <p14:tracePt t="71402" x="133350" y="5348288"/>
          <p14:tracePt t="71403" x="125413" y="5375275"/>
          <p14:tracePt t="71419" x="125413" y="5402263"/>
          <p14:tracePt t="71436" x="115888" y="5438775"/>
          <p14:tracePt t="71452" x="115888" y="5483225"/>
          <p14:tracePt t="71469" x="115888" y="5510213"/>
          <p14:tracePt t="71486" x="115888" y="5537200"/>
          <p14:tracePt t="71502" x="115888" y="5545138"/>
          <p14:tracePt t="71519" x="115888" y="5581650"/>
          <p14:tracePt t="71536" x="115888" y="5599113"/>
          <p14:tracePt t="71552" x="115888" y="5626100"/>
          <p14:tracePt t="71569" x="115888" y="5643563"/>
          <p14:tracePt t="71586" x="115888" y="5661025"/>
          <p14:tracePt t="71602" x="115888" y="5688013"/>
          <p14:tracePt t="71619" x="115888" y="5705475"/>
          <p14:tracePt t="71636" x="115888" y="5715000"/>
          <p14:tracePt t="71636" x="115888" y="5724525"/>
          <p14:tracePt t="71654" x="115888" y="5732463"/>
          <p14:tracePt t="71669" x="115888" y="5741988"/>
          <p14:tracePt t="71717" x="125413" y="5759450"/>
          <p14:tracePt t="71733" x="125413" y="5768975"/>
          <p14:tracePt t="71738" x="133350" y="5776913"/>
          <p14:tracePt t="71741" x="142875" y="5786438"/>
          <p14:tracePt t="71752" x="152400" y="5803900"/>
          <p14:tracePt t="71769" x="169863" y="5830888"/>
          <p14:tracePt t="71786" x="179388" y="5840413"/>
          <p14:tracePt t="71802" x="187325" y="5840413"/>
          <p14:tracePt t="71819" x="187325" y="5848350"/>
          <p14:tracePt t="71869" x="196850" y="5848350"/>
          <p14:tracePt t="71901" x="204788" y="5857875"/>
          <p14:tracePt t="71901" x="214313" y="5857875"/>
          <p14:tracePt t="71925" x="214313" y="5867400"/>
          <p14:tracePt t="71941" x="223838" y="5867400"/>
          <p14:tracePt t="71957" x="241300" y="5875338"/>
          <p14:tracePt t="71981" x="250825" y="5875338"/>
          <p14:tracePt t="71989" x="250825" y="5884863"/>
          <p14:tracePt t="71993" x="258763" y="5884863"/>
          <p14:tracePt t="72002" x="268288" y="5894388"/>
          <p14:tracePt t="72020" x="295275" y="5902325"/>
          <p14:tracePt t="72036" x="312738" y="5902325"/>
          <p14:tracePt t="72053" x="339725" y="5911850"/>
          <p14:tracePt t="72069" x="347663" y="5919788"/>
          <p14:tracePt t="72086" x="366713" y="5919788"/>
          <p14:tracePt t="72103" x="384175" y="5919788"/>
          <p14:tracePt t="72118" x="401638" y="5929313"/>
          <p14:tracePt t="72135" x="419100" y="5938838"/>
          <p14:tracePt t="72153" x="438150" y="5938838"/>
          <p14:tracePt t="72168" x="446088" y="5946775"/>
          <p14:tracePt t="72185" x="465138" y="5946775"/>
          <p14:tracePt t="72203" x="482600" y="5946775"/>
          <p14:tracePt t="72218" x="490538" y="5956300"/>
          <p14:tracePt t="72236" x="509588" y="5965825"/>
          <p14:tracePt t="72253" x="544513" y="5973763"/>
          <p14:tracePt t="72269" x="561975" y="5983288"/>
          <p14:tracePt t="72286" x="598488" y="5983288"/>
          <p14:tracePt t="72303" x="625475" y="5991225"/>
          <p14:tracePt t="72318" x="652463" y="5991225"/>
          <p14:tracePt t="72336" x="669925" y="6000750"/>
          <p14:tracePt t="72353" x="687388" y="6000750"/>
          <p14:tracePt t="72368" x="704850" y="6000750"/>
          <p14:tracePt t="72386" x="723900" y="6000750"/>
          <p14:tracePt t="72403" x="768350" y="6000750"/>
          <p14:tracePt t="72418" x="822325" y="6000750"/>
          <p14:tracePt t="72436" x="884238" y="6000750"/>
          <p14:tracePt t="72436" x="919163" y="6000750"/>
          <p14:tracePt t="72453" x="990600" y="6000750"/>
          <p14:tracePt t="72469" x="1054100" y="6000750"/>
          <p14:tracePt t="72486" x="1108075" y="6000750"/>
          <p14:tracePt t="72502" x="1160463" y="6000750"/>
          <p14:tracePt t="72520" x="1204913" y="6000750"/>
          <p14:tracePt t="72536" x="1258888" y="5991225"/>
          <p14:tracePt t="72553" x="1303338" y="5991225"/>
          <p14:tracePt t="72569" x="1339850" y="5983288"/>
          <p14:tracePt t="72586" x="1384300" y="5965825"/>
          <p14:tracePt t="72602" x="1438275" y="5956300"/>
          <p14:tracePt t="72618" x="1482725" y="5938838"/>
          <p14:tracePt t="72636" x="1517650" y="5929313"/>
          <p14:tracePt t="72653" x="1554163" y="5919788"/>
          <p14:tracePt t="72653" x="1571625" y="5911850"/>
          <p14:tracePt t="72669" x="1598613" y="5911850"/>
          <p14:tracePt t="72686" x="1625600" y="5902325"/>
          <p14:tracePt t="72702" x="1633538" y="5894388"/>
          <p14:tracePt t="72719" x="1643063" y="5894388"/>
          <p14:tracePt t="72736" x="1660525" y="5894388"/>
          <p14:tracePt t="72781" x="1670050" y="5884863"/>
          <p14:tracePt t="72783" x="1679575" y="5884863"/>
          <p14:tracePt t="72805" x="1697038" y="5875338"/>
          <p14:tracePt t="72806" x="1704975" y="5867400"/>
          <p14:tracePt t="72818" x="1724025" y="5857875"/>
          <p14:tracePt t="72835" x="1731963" y="5848350"/>
          <p14:tracePt t="72852" x="1768475" y="5822950"/>
          <p14:tracePt t="72871" x="1785938" y="5813425"/>
          <p14:tracePt t="72886" x="1803400" y="5786438"/>
          <p14:tracePt t="72902" x="1812925" y="5768975"/>
          <p14:tracePt t="72918" x="1830388" y="5741988"/>
          <p14:tracePt t="72936" x="1830388" y="5724525"/>
          <p14:tracePt t="72953" x="1847850" y="5697538"/>
          <p14:tracePt t="72969" x="1847850" y="5670550"/>
          <p14:tracePt t="72985" x="1857375" y="5643563"/>
          <p14:tracePt t="73003" x="1866900" y="5616575"/>
          <p14:tracePt t="73019" x="1874838" y="5589588"/>
          <p14:tracePt t="73035" x="1884363" y="5572125"/>
          <p14:tracePt t="73035" x="1893888" y="5545138"/>
          <p14:tracePt t="73053" x="1901825" y="5527675"/>
          <p14:tracePt t="73069" x="1919288" y="5510213"/>
          <p14:tracePt t="73086" x="1938338" y="5491163"/>
          <p14:tracePt t="73103" x="1955800" y="5473700"/>
          <p14:tracePt t="73120" x="1982788" y="5456238"/>
          <p14:tracePt t="73135" x="2000250" y="5456238"/>
          <p14:tracePt t="73153" x="2044700" y="5438775"/>
          <p14:tracePt t="73169" x="2071688" y="5429250"/>
          <p14:tracePt t="73185" x="2108200" y="5411788"/>
          <p14:tracePt t="73203" x="2133600" y="5411788"/>
          <p14:tracePt t="73219" x="2170113" y="5394325"/>
          <p14:tracePt t="73235" x="2214563" y="5394325"/>
          <p14:tracePt t="73235" x="2224088" y="5384800"/>
          <p14:tracePt t="73253" x="2268538" y="5375275"/>
          <p14:tracePt t="73269" x="2295525" y="5375275"/>
          <p14:tracePt t="73285" x="2322513" y="5367338"/>
          <p14:tracePt t="73303" x="2357438" y="5357813"/>
          <p14:tracePt t="73319" x="2384425" y="5348288"/>
          <p14:tracePt t="73335" x="2428875" y="5348288"/>
          <p14:tracePt t="73353" x="2455863" y="5340350"/>
          <p14:tracePt t="73368" x="2509838" y="5322888"/>
          <p14:tracePt t="73385" x="2544763" y="5322888"/>
          <p14:tracePt t="73403" x="2589213" y="5313363"/>
          <p14:tracePt t="73418" x="2633663" y="5313363"/>
          <p14:tracePt t="73435" x="2679700" y="5313363"/>
          <p14:tracePt t="73435" x="2705100" y="5313363"/>
          <p14:tracePt t="73453" x="2741613" y="5313363"/>
          <p14:tracePt t="73469" x="2768600" y="5313363"/>
          <p14:tracePt t="73485" x="2803525" y="5313363"/>
          <p14:tracePt t="73503" x="2847975" y="5313363"/>
          <p14:tracePt t="73518" x="2884488" y="5313363"/>
          <p14:tracePt t="73536" x="2928938" y="5313363"/>
          <p14:tracePt t="73553" x="2982913" y="5313363"/>
          <p14:tracePt t="73568" x="3054350" y="5313363"/>
          <p14:tracePt t="73586" x="3125788" y="5322888"/>
          <p14:tracePt t="73603" x="3187700" y="5330825"/>
          <p14:tracePt t="73618" x="3259138" y="5357813"/>
          <p14:tracePt t="73635" x="3295650" y="5375275"/>
          <p14:tracePt t="73635" x="3322638" y="5394325"/>
          <p14:tracePt t="73654" x="3394075" y="5402263"/>
          <p14:tracePt t="73670" x="3446463" y="5419725"/>
          <p14:tracePt t="73685" x="3500438" y="5438775"/>
          <p14:tracePt t="73702" x="3536950" y="5456238"/>
          <p14:tracePt t="73718" x="3571875" y="5473700"/>
          <p14:tracePt t="73736" x="3589338" y="5483225"/>
          <p14:tracePt t="73752" x="3608388" y="5483225"/>
          <p14:tracePt t="73803" x="3608388" y="5491163"/>
          <p14:tracePt t="73821" x="3608388" y="5500688"/>
          <p14:tracePt t="73829" x="3608388" y="5527675"/>
          <p14:tracePt t="73837" x="3608388" y="5545138"/>
          <p14:tracePt t="73837" x="3608388" y="5562600"/>
          <p14:tracePt t="73852" x="3589338" y="5634038"/>
          <p14:tracePt t="73869" x="3571875" y="5670550"/>
          <p14:tracePt t="73886" x="3554413" y="5697538"/>
          <p14:tracePt t="73903" x="3536950" y="5715000"/>
          <p14:tracePt t="73918" x="3517900" y="5732463"/>
          <p14:tracePt t="73936" x="3473450" y="5759450"/>
          <p14:tracePt t="73952" x="3429000" y="5776913"/>
          <p14:tracePt t="73969" x="3375025" y="5803900"/>
          <p14:tracePt t="73986" x="3295650" y="5813425"/>
          <p14:tracePt t="74002" x="3205163" y="5822950"/>
          <p14:tracePt t="74020" x="3116263" y="5848350"/>
          <p14:tracePt t="74036" x="3054350" y="5857875"/>
          <p14:tracePt t="74052" x="2938463" y="5875338"/>
          <p14:tracePt t="74069" x="2867025" y="5884863"/>
          <p14:tracePt t="74087" x="2751138" y="5884863"/>
          <p14:tracePt t="74102" x="2633663" y="5884863"/>
          <p14:tracePt t="74119" x="2517775" y="5884863"/>
          <p14:tracePt t="74136" x="2393950" y="5884863"/>
          <p14:tracePt t="74152" x="2295525" y="5884863"/>
          <p14:tracePt t="74169" x="2224088" y="5884863"/>
          <p14:tracePt t="74185" x="2170113" y="5884863"/>
          <p14:tracePt t="74203" x="2133600" y="5884863"/>
          <p14:tracePt t="74220" x="2089150" y="5884863"/>
          <p14:tracePt t="74236" x="2027238" y="5894388"/>
          <p14:tracePt t="74253" x="1973263" y="5894388"/>
          <p14:tracePt t="74271" x="1919288" y="5894388"/>
          <p14:tracePt t="74286" x="1866900" y="5902325"/>
          <p14:tracePt t="74303" x="1812925" y="5902325"/>
          <p14:tracePt t="74319" x="1768475" y="5911850"/>
          <p14:tracePt t="74335" x="1697038" y="5911850"/>
          <p14:tracePt t="74353" x="1652588" y="5929313"/>
          <p14:tracePt t="74369" x="1608138" y="5938838"/>
          <p14:tracePt t="74386" x="1554163" y="5938838"/>
          <p14:tracePt t="74403" x="1509713" y="5946775"/>
          <p14:tracePt t="74419" x="1446213" y="5956300"/>
          <p14:tracePt t="74436" x="1393825" y="5965825"/>
          <p14:tracePt t="74436" x="1366838" y="5965825"/>
          <p14:tracePt t="74454" x="1312863" y="5973763"/>
          <p14:tracePt t="74470" x="1295400" y="5983288"/>
          <p14:tracePt t="74485" x="1250950" y="5983288"/>
          <p14:tracePt t="74503" x="1214438" y="5983288"/>
          <p14:tracePt t="74520" x="1169988" y="5983288"/>
          <p14:tracePt t="74536" x="1108075" y="5983288"/>
          <p14:tracePt t="74553" x="1027113" y="5983288"/>
          <p14:tracePt t="74569" x="946150" y="5983288"/>
          <p14:tracePt t="74585" x="839788" y="5983288"/>
          <p14:tracePt t="74603" x="750888" y="5973763"/>
          <p14:tracePt t="74618" x="679450" y="5956300"/>
          <p14:tracePt t="74635" x="608013" y="5956300"/>
          <p14:tracePt t="74635" x="581025" y="5946775"/>
          <p14:tracePt t="74653" x="527050" y="5929313"/>
          <p14:tracePt t="74669" x="490538" y="5919788"/>
          <p14:tracePt t="74686" x="473075" y="5911850"/>
          <p14:tracePt t="74703" x="465138" y="5911850"/>
          <p14:tracePt t="74772" x="455613" y="5902325"/>
          <p14:tracePt t="74789" x="455613" y="5894388"/>
          <p14:tracePt t="74796" x="455613" y="5884863"/>
          <p14:tracePt t="74804" x="455613" y="5867400"/>
          <p14:tracePt t="74805" x="455613" y="5857875"/>
          <p14:tracePt t="74818" x="455613" y="5813425"/>
          <p14:tracePt t="74835" x="455613" y="5776913"/>
          <p14:tracePt t="74835" x="455613" y="5759450"/>
          <p14:tracePt t="74853" x="465138" y="5715000"/>
          <p14:tracePt t="74869" x="473075" y="5670550"/>
          <p14:tracePt t="74886" x="482600" y="5634038"/>
          <p14:tracePt t="74903" x="500063" y="5599113"/>
          <p14:tracePt t="74919" x="509588" y="5581650"/>
          <p14:tracePt t="74936" x="509588" y="5572125"/>
          <p14:tracePt t="74953" x="527050" y="5554663"/>
          <p14:tracePt t="75005" x="527050" y="5545138"/>
          <p14:tracePt t="75013" x="527050" y="5537200"/>
          <p14:tracePt t="75028" x="536575" y="5537200"/>
          <p14:tracePt t="75037" x="536575" y="5527675"/>
          <p14:tracePt t="75038" x="536575" y="5518150"/>
          <p14:tracePt t="75052" x="554038" y="5491163"/>
          <p14:tracePt t="75069" x="561975" y="5473700"/>
          <p14:tracePt t="75086" x="581025" y="5456238"/>
          <p14:tracePt t="75102" x="598488" y="5446713"/>
          <p14:tracePt t="75118" x="615950" y="5419725"/>
          <p14:tracePt t="75138" x="625475" y="5402263"/>
          <p14:tracePt t="75152" x="642938" y="5384800"/>
          <p14:tracePt t="75169" x="652463" y="5375275"/>
          <p14:tracePt t="75186" x="679450" y="5357813"/>
          <p14:tracePt t="75202" x="704850" y="5340350"/>
          <p14:tracePt t="75219" x="731838" y="5322888"/>
          <p14:tracePt t="75236" x="776288" y="5313363"/>
          <p14:tracePt t="75252" x="857250" y="5303838"/>
          <p14:tracePt t="75270" x="919163" y="5295900"/>
          <p14:tracePt t="75286" x="1017588" y="5286375"/>
          <p14:tracePt t="75302" x="1125538" y="5286375"/>
          <p14:tracePt t="75320" x="1241425" y="5286375"/>
          <p14:tracePt t="75336" x="1374775" y="5286375"/>
          <p14:tracePt t="75352" x="1517650" y="5286375"/>
          <p14:tracePt t="75369" x="1660525" y="5286375"/>
          <p14:tracePt t="75386" x="1812925" y="5313363"/>
          <p14:tracePt t="75402" x="1946275" y="5330825"/>
          <p14:tracePt t="75420" x="2089150" y="5357813"/>
          <p14:tracePt t="75420" x="2179638" y="5367338"/>
          <p14:tracePt t="75437" x="2259013" y="5402263"/>
          <p14:tracePt t="75452" x="2517775" y="5465763"/>
          <p14:tracePt t="75470" x="2679700" y="5518150"/>
          <p14:tracePt t="75485" x="2803525" y="5554663"/>
          <p14:tracePt t="75503" x="2919413" y="5581650"/>
          <p14:tracePt t="75519" x="2982913" y="5608638"/>
          <p14:tracePt t="75536" x="3017838" y="5616575"/>
          <p14:tracePt t="75552" x="3054350" y="5626100"/>
          <p14:tracePt t="75569" x="3062288" y="5634038"/>
          <p14:tracePt t="75586" x="3098800" y="5634038"/>
          <p14:tracePt t="75603" x="3125788" y="5643563"/>
          <p14:tracePt t="75619" x="3160713" y="5661025"/>
          <p14:tracePt t="75635" x="3205163" y="5680075"/>
          <p14:tracePt t="75635" x="3241675" y="5697538"/>
          <p14:tracePt t="75654" x="3303588" y="5724525"/>
          <p14:tracePt t="75669" x="3357563" y="5741988"/>
          <p14:tracePt t="75686" x="3429000" y="5776913"/>
          <p14:tracePt t="75703" x="3500438" y="5813425"/>
          <p14:tracePt t="75719" x="3544888" y="5840413"/>
          <p14:tracePt t="75735" x="3581400" y="5867400"/>
          <p14:tracePt t="75753" x="3598863" y="5884863"/>
          <p14:tracePt t="75796" x="3598863" y="5894388"/>
          <p14:tracePt t="75805" x="3598863" y="5911850"/>
          <p14:tracePt t="75819" x="3598863" y="5946775"/>
          <p14:tracePt t="75820" x="3544888" y="6010275"/>
          <p14:tracePt t="75835" x="3446463" y="6116638"/>
          <p14:tracePt t="75853" x="3375025" y="6180138"/>
          <p14:tracePt t="75869" x="3313113" y="6205538"/>
          <p14:tracePt t="75886" x="3241675" y="6215063"/>
          <p14:tracePt t="75903" x="3143250" y="6224588"/>
          <p14:tracePt t="75919" x="3027363" y="6232525"/>
          <p14:tracePt t="75936" x="2874963" y="6232525"/>
          <p14:tracePt t="75953" x="2705100" y="6232525"/>
          <p14:tracePt t="75969" x="2554288" y="6232525"/>
          <p14:tracePt t="75986" x="2411413" y="6232525"/>
          <p14:tracePt t="76003" x="2286000" y="6232525"/>
          <p14:tracePt t="76018" x="2205038" y="6232525"/>
          <p14:tracePt t="76036" x="2152650" y="6232525"/>
          <p14:tracePt t="76036" x="2125663" y="6232525"/>
          <p14:tracePt t="76053" x="2081213" y="6232525"/>
          <p14:tracePt t="76070" x="2027238" y="6232525"/>
          <p14:tracePt t="76086" x="1982788" y="6232525"/>
          <p14:tracePt t="76102" x="1928813" y="6232525"/>
          <p14:tracePt t="76119" x="1847850" y="6232525"/>
          <p14:tracePt t="76136" x="1776413" y="6232525"/>
          <p14:tracePt t="76153" x="1679575" y="6232525"/>
          <p14:tracePt t="76169" x="1571625" y="6232525"/>
          <p14:tracePt t="76186" x="1482725" y="6232525"/>
          <p14:tracePt t="76204" x="1384300" y="6215063"/>
          <p14:tracePt t="76219" x="1295400" y="6197600"/>
          <p14:tracePt t="76237" x="1214438" y="6170613"/>
          <p14:tracePt t="76237" x="1187450" y="6161088"/>
          <p14:tracePt t="76253" x="1143000" y="6153150"/>
          <p14:tracePt t="76269" x="1125538" y="6134100"/>
          <p14:tracePt t="76309" x="1116013" y="6134100"/>
          <p14:tracePt t="76333" x="1116013" y="6126163"/>
          <p14:tracePt t="76349" x="1116013" y="6108700"/>
          <p14:tracePt t="76355" x="1116013" y="6089650"/>
          <p14:tracePt t="76369" x="1116013" y="6072188"/>
          <p14:tracePt t="76370" x="1133475" y="6037263"/>
          <p14:tracePt t="76387" x="1152525" y="5991225"/>
          <p14:tracePt t="76402" x="1179513" y="5956300"/>
          <p14:tracePt t="76419" x="1204913" y="5919788"/>
          <p14:tracePt t="76436" x="1250950" y="5884863"/>
          <p14:tracePt t="76452" x="1339850" y="5830888"/>
          <p14:tracePt t="76470" x="1419225" y="5803900"/>
          <p14:tracePt t="76486" x="1517650" y="5786438"/>
          <p14:tracePt t="76502" x="1608138" y="5759450"/>
          <p14:tracePt t="76520" x="1724025" y="5732463"/>
          <p14:tracePt t="76536" x="1847850" y="5715000"/>
          <p14:tracePt t="76552" x="1965325" y="5705475"/>
          <p14:tracePt t="76570" x="2062163" y="5697538"/>
          <p14:tracePt t="76586" x="2179638" y="5688013"/>
          <p14:tracePt t="76602" x="2276475" y="5688013"/>
          <p14:tracePt t="76620" x="2357438" y="5688013"/>
          <p14:tracePt t="76620" x="2411413" y="5688013"/>
          <p14:tracePt t="76637" x="2446338" y="5688013"/>
          <p14:tracePt t="76652" x="2536825" y="5688013"/>
          <p14:tracePt t="76670" x="2608263" y="5688013"/>
          <p14:tracePt t="76686" x="2679700" y="5688013"/>
          <p14:tracePt t="76702" x="2759075" y="5697538"/>
          <p14:tracePt t="76720" x="2822575" y="5705475"/>
          <p14:tracePt t="76736" x="2894013" y="5732463"/>
          <p14:tracePt t="76752" x="2938463" y="5741988"/>
          <p14:tracePt t="76770" x="2973388" y="5759450"/>
          <p14:tracePt t="76785" x="2990850" y="5776913"/>
          <p14:tracePt t="76802" x="3009900" y="5786438"/>
          <p14:tracePt t="76819" x="3009900" y="5795963"/>
          <p14:tracePt t="76835" x="3017838" y="5803900"/>
          <p14:tracePt t="76853" x="3036888" y="5848350"/>
          <p14:tracePt t="76870" x="3036888" y="5857875"/>
          <p14:tracePt t="76886" x="3036888" y="5875338"/>
          <p14:tracePt t="76902" x="3036888" y="5884863"/>
          <p14:tracePt t="76920" x="3036888" y="5894388"/>
          <p14:tracePt t="76965" x="3036888" y="5902325"/>
          <p14:tracePt t="76989" x="3036888" y="5911850"/>
          <p14:tracePt t="77013" x="3036888" y="5919788"/>
          <p14:tracePt t="77017" x="3027363" y="5919788"/>
          <p14:tracePt t="77044" x="3017838" y="5938838"/>
          <p14:tracePt t="77062" x="3000375" y="5938838"/>
          <p14:tracePt t="77062" x="2990850" y="5946775"/>
          <p14:tracePt t="77077" x="2973388" y="5946775"/>
          <p14:tracePt t="77085" x="2938463" y="5946775"/>
          <p14:tracePt t="77086" x="2874963" y="5946775"/>
          <p14:tracePt t="77103" x="2776538" y="5946775"/>
          <p14:tracePt t="77120" x="2705100" y="5946775"/>
          <p14:tracePt t="77136" x="2598738" y="5946775"/>
          <p14:tracePt t="77153" x="2517775" y="5929313"/>
          <p14:tracePt t="77169" x="2455863" y="5929313"/>
          <p14:tracePt t="77186" x="2411413" y="5911850"/>
          <p14:tracePt t="77203" x="2401888" y="5911850"/>
          <p14:tracePt t="77253" x="2393950" y="5902325"/>
          <p14:tracePt t="77269" x="2393950" y="5894388"/>
          <p14:tracePt t="77275" x="2401888" y="5848350"/>
          <p14:tracePt t="77286" x="2428875" y="5803900"/>
          <p14:tracePt t="77304" x="2473325" y="5741988"/>
          <p14:tracePt t="77319" x="2517775" y="5680075"/>
          <p14:tracePt t="77336" x="2562225" y="5634038"/>
          <p14:tracePt t="77353" x="2598738" y="5608638"/>
          <p14:tracePt t="77369" x="2625725" y="5589588"/>
          <p14:tracePt t="77387" x="2643188" y="5589588"/>
          <p14:tracePt t="77403" x="2660650" y="5572125"/>
          <p14:tracePt t="77419" x="2714625" y="5562600"/>
          <p14:tracePt t="77436" x="2776538" y="5562600"/>
          <p14:tracePt t="77436" x="2813050" y="5562600"/>
          <p14:tracePt t="77454" x="2894013" y="5562600"/>
          <p14:tracePt t="77469" x="2990850" y="5562600"/>
          <p14:tracePt t="77485" x="3089275" y="5562600"/>
          <p14:tracePt t="77503" x="3179763" y="5572125"/>
          <p14:tracePt t="77519" x="3232150" y="5581650"/>
          <p14:tracePt t="77536" x="3286125" y="5589588"/>
          <p14:tracePt t="77553" x="3322638" y="5599113"/>
          <p14:tracePt t="77569" x="3375025" y="5626100"/>
          <p14:tracePt t="77587" x="3446463" y="5653088"/>
          <p14:tracePt t="77602" x="3536950" y="5688013"/>
          <p14:tracePt t="77619" x="3608388" y="5715000"/>
          <p14:tracePt t="77619" x="3643313" y="5741988"/>
          <p14:tracePt t="77638" x="3679825" y="5768975"/>
          <p14:tracePt t="77652" x="3724275" y="5795963"/>
          <p14:tracePt t="77670" x="3732213" y="5803900"/>
          <p14:tracePt t="77709" x="3732213" y="5822950"/>
          <p14:tracePt t="77709" x="3732213" y="5830888"/>
          <p14:tracePt t="77719" x="3732213" y="5857875"/>
          <p14:tracePt t="77736" x="3732213" y="5894388"/>
          <p14:tracePt t="77753" x="3724275" y="5902325"/>
          <p14:tracePt t="77770" x="3714750" y="5911850"/>
          <p14:tracePt t="77786" x="3714750" y="5919788"/>
          <p14:tracePt t="77821" x="3705225" y="5919788"/>
          <p14:tracePt t="77822" x="3697288" y="5919788"/>
          <p14:tracePt t="77822" x="3687763" y="5919788"/>
          <p14:tracePt t="77837" x="3660775" y="5919788"/>
          <p14:tracePt t="77837" x="3652838" y="5919788"/>
          <p14:tracePt t="77853" x="3625850" y="5919788"/>
          <p14:tracePt t="77869" x="3608388" y="5919788"/>
          <p14:tracePt t="77902" x="3598863" y="5919788"/>
          <p14:tracePt t="77903" x="3571875" y="5902325"/>
          <p14:tracePt t="77920" x="3536950" y="5867400"/>
          <p14:tracePt t="77936" x="3465513" y="5813425"/>
          <p14:tracePt t="77952" x="3367088" y="5741988"/>
          <p14:tracePt t="77970" x="3232150" y="5680075"/>
          <p14:tracePt t="77985" x="3054350" y="5599113"/>
          <p14:tracePt t="78002" x="2847975" y="5537200"/>
          <p14:tracePt t="78020" x="2679700" y="5491163"/>
          <p14:tracePt t="78035" x="2455863" y="5465763"/>
          <p14:tracePt t="78053" x="2347913" y="5456238"/>
          <p14:tracePt t="78070" x="2241550" y="5456238"/>
          <p14:tracePt t="78086" x="2133600" y="5456238"/>
          <p14:tracePt t="78103" x="2000250" y="5456238"/>
          <p14:tracePt t="78120" x="1830388" y="5456238"/>
          <p14:tracePt t="78135" x="1670050" y="5456238"/>
          <p14:tracePt t="78153" x="1509713" y="5456238"/>
          <p14:tracePt t="78170" x="1330325" y="5456238"/>
          <p14:tracePt t="78186" x="1160463" y="5473700"/>
          <p14:tracePt t="78204" x="1000125" y="5500688"/>
          <p14:tracePt t="78220" x="884238" y="5518150"/>
          <p14:tracePt t="78235" x="731838" y="5545138"/>
          <p14:tracePt t="78253" x="660400" y="5562600"/>
          <p14:tracePt t="78271" x="633413" y="5572125"/>
          <p14:tracePt t="78285" x="588963" y="5581650"/>
          <p14:tracePt t="78303" x="554038" y="5589588"/>
          <p14:tracePt t="78319" x="527050" y="5599113"/>
          <p14:tracePt t="78336" x="500063" y="5608638"/>
          <p14:tracePt t="78353" x="473075" y="5626100"/>
          <p14:tracePt t="78370" x="455613" y="5634038"/>
          <p14:tracePt t="78385" x="438150" y="5643563"/>
          <p14:tracePt t="78403" x="428625" y="5653088"/>
          <p14:tracePt t="78419" x="401638" y="5670550"/>
          <p14:tracePt t="78435" x="393700" y="5680075"/>
          <p14:tracePt t="78435" x="384175" y="5688013"/>
          <p14:tracePt t="78453" x="374650" y="5697538"/>
          <p14:tracePt t="78469" x="366713" y="5705475"/>
          <p14:tracePt t="78485" x="366713" y="5724525"/>
          <p14:tracePt t="78541" x="366713" y="5732463"/>
          <p14:tracePt t="78968" x="384175" y="5732463"/>
          <p14:tracePt t="78989" x="401638" y="5732463"/>
          <p14:tracePt t="78997" x="411163" y="5732463"/>
          <p14:tracePt t="79004" x="438150" y="5732463"/>
          <p14:tracePt t="79008" x="446088" y="5732463"/>
          <p14:tracePt t="79019" x="490538" y="5732463"/>
          <p14:tracePt t="79036" x="536575" y="5732463"/>
          <p14:tracePt t="79052" x="608013" y="5732463"/>
          <p14:tracePt t="79070" x="652463" y="5732463"/>
          <p14:tracePt t="79086" x="687388" y="5732463"/>
          <p14:tracePt t="79102" x="731838" y="5732463"/>
          <p14:tracePt t="79119" x="785813" y="5732463"/>
          <p14:tracePt t="79135" x="822325" y="5732463"/>
          <p14:tracePt t="79152" x="866775" y="5732463"/>
          <p14:tracePt t="79170" x="911225" y="5732463"/>
          <p14:tracePt t="79186" x="955675" y="5732463"/>
          <p14:tracePt t="79203" x="1000125" y="5732463"/>
          <p14:tracePt t="79219" x="1054100" y="5732463"/>
          <p14:tracePt t="79219" x="1081088" y="5732463"/>
          <p14:tracePt t="79237" x="1133475" y="5732463"/>
          <p14:tracePt t="79253" x="1187450" y="5732463"/>
          <p14:tracePt t="79269" x="1241425" y="5732463"/>
          <p14:tracePt t="79285" x="1295400" y="5732463"/>
          <p14:tracePt t="79303" x="1366838" y="5732463"/>
          <p14:tracePt t="79320" x="1428750" y="5732463"/>
          <p14:tracePt t="79336" x="1509713" y="5732463"/>
          <p14:tracePt t="79352" x="1581150" y="5732463"/>
          <p14:tracePt t="79370" x="1643063" y="5732463"/>
          <p14:tracePt t="79385" x="1697038" y="5732463"/>
          <p14:tracePt t="79403" x="1741488" y="5732463"/>
          <p14:tracePt t="79419" x="1785938" y="5732463"/>
          <p14:tracePt t="79436" x="1857375" y="5732463"/>
          <p14:tracePt t="79454" x="1919288" y="5732463"/>
          <p14:tracePt t="79470" x="1990725" y="5732463"/>
          <p14:tracePt t="79486" x="2081213" y="5732463"/>
          <p14:tracePt t="79502" x="2179638" y="5732463"/>
          <p14:tracePt t="79520" x="2259013" y="5732463"/>
          <p14:tracePt t="79535" x="2347913" y="5732463"/>
          <p14:tracePt t="79552" x="2438400" y="5732463"/>
          <p14:tracePt t="79569" x="2517775" y="5732463"/>
          <p14:tracePt t="79585" x="2608263" y="5732463"/>
          <p14:tracePt t="79602" x="2687638" y="5732463"/>
          <p14:tracePt t="79620" x="2786063" y="5732463"/>
          <p14:tracePt t="79636" x="2919413" y="5732463"/>
          <p14:tracePt t="79655" x="2990850" y="5732463"/>
          <p14:tracePt t="79670" x="3054350" y="5732463"/>
          <p14:tracePt t="79685" x="3116263" y="5732463"/>
          <p14:tracePt t="79703" x="3170238" y="5732463"/>
          <p14:tracePt t="79719" x="3232150" y="5732463"/>
          <p14:tracePt t="79735" x="3313113" y="5732463"/>
          <p14:tracePt t="79753" x="3394075" y="5732463"/>
          <p14:tracePt t="79769" x="3490913" y="5751513"/>
          <p14:tracePt t="79785" x="3581400" y="5768975"/>
          <p14:tracePt t="79803" x="3660775" y="5795963"/>
          <p14:tracePt t="79819" x="3732213" y="5813425"/>
          <p14:tracePt t="79836" x="3813175" y="5840413"/>
          <p14:tracePt t="79836" x="3822700" y="5840413"/>
          <p14:tracePt t="79853" x="3840163" y="5857875"/>
          <p14:tracePt t="79869" x="3848100" y="5857875"/>
          <p14:tracePt t="79965" x="3857625" y="5867400"/>
          <p14:tracePt t="79973" x="3857625" y="5884863"/>
          <p14:tracePt t="79975" x="3857625" y="5902325"/>
          <p14:tracePt t="79985" x="3830638" y="5946775"/>
          <p14:tracePt t="80003" x="3795713" y="5983288"/>
          <p14:tracePt t="80019" x="3759200" y="6027738"/>
          <p14:tracePt t="80036" x="3679825" y="6072188"/>
          <p14:tracePt t="80053" x="3571875" y="6081713"/>
          <p14:tracePt t="80069" x="3394075" y="6081713"/>
          <p14:tracePt t="80086" x="3160713" y="6081713"/>
          <p14:tracePt t="80104" x="2894013" y="6062663"/>
          <p14:tracePt t="80119" x="2652713" y="6037263"/>
          <p14:tracePt t="80136" x="2438400" y="5991225"/>
          <p14:tracePt t="80152" x="2286000" y="5973763"/>
          <p14:tracePt t="80170" x="2152650" y="5956300"/>
          <p14:tracePt t="80186" x="2071688" y="5946775"/>
          <p14:tracePt t="80202" x="2036763" y="5946775"/>
          <p14:tracePt t="80455" x="250825" y="6161088"/>
          <p14:tracePt t="82749" x="250825" y="6170613"/>
          <p14:tracePt t="82756" x="250825" y="6188075"/>
          <p14:tracePt t="82757" x="250825" y="6205538"/>
          <p14:tracePt t="82770" x="250825" y="6232525"/>
          <p14:tracePt t="82786" x="250825" y="6259513"/>
          <p14:tracePt t="82802" x="250825" y="6296025"/>
          <p14:tracePt t="82820" x="258763" y="6323013"/>
          <p14:tracePt t="82837" x="312738" y="6394450"/>
          <p14:tracePt t="82853" x="366713" y="6456363"/>
          <p14:tracePt t="82869" x="438150" y="6500813"/>
          <p14:tracePt t="82887" x="554038" y="6545263"/>
          <p14:tracePt t="82902" x="696913" y="6572250"/>
          <p14:tracePt t="82920" x="884238" y="6599238"/>
          <p14:tracePt t="82937" x="1116013" y="6599238"/>
          <p14:tracePt t="82952" x="1366838" y="6599238"/>
          <p14:tracePt t="82970" x="1581150" y="6599238"/>
          <p14:tracePt t="82986" x="1741488" y="6599238"/>
          <p14:tracePt t="83003" x="1866900" y="6599238"/>
          <p14:tracePt t="83020" x="1965325" y="6581775"/>
          <p14:tracePt t="83020" x="1990725" y="6562725"/>
          <p14:tracePt t="83037" x="2036763" y="6554788"/>
          <p14:tracePt t="83037" x="2071688" y="6537325"/>
          <p14:tracePt t="83053" x="2143125" y="6518275"/>
          <p14:tracePt t="83070" x="2224088" y="6473825"/>
          <p14:tracePt t="83087" x="2303463" y="6446838"/>
          <p14:tracePt t="83103" x="2374900" y="6411913"/>
          <p14:tracePt t="83120" x="2419350" y="6375400"/>
          <p14:tracePt t="83136" x="2446338" y="6348413"/>
          <p14:tracePt t="83153" x="2455863" y="6323013"/>
          <p14:tracePt t="83169" x="2465388" y="6286500"/>
          <p14:tracePt t="83186" x="2465388" y="6276975"/>
          <p14:tracePt t="83202" x="2465388" y="6251575"/>
          <p14:tracePt t="83220" x="2455863" y="6205538"/>
          <p14:tracePt t="83236" x="2312988" y="6134100"/>
          <p14:tracePt t="83253" x="2152650" y="6089650"/>
          <p14:tracePt t="83270" x="1965325" y="6062663"/>
          <p14:tracePt t="83286" x="1785938" y="6010275"/>
          <p14:tracePt t="83302" x="1670050" y="5983288"/>
          <p14:tracePt t="83320" x="1571625" y="5965825"/>
          <p14:tracePt t="83336" x="1517650" y="5965825"/>
          <p14:tracePt t="83352" x="1482725" y="5965825"/>
          <p14:tracePt t="83370" x="1446213" y="5965825"/>
          <p14:tracePt t="83386" x="1401763" y="5991225"/>
          <p14:tracePt t="83403" x="1303338" y="6037263"/>
          <p14:tracePt t="83419" x="1214438" y="6089650"/>
          <p14:tracePt t="83436" x="1098550" y="6170613"/>
          <p14:tracePt t="83454" x="1071563" y="6205538"/>
          <p14:tracePt t="83470" x="1044575" y="6232525"/>
          <p14:tracePt t="83486" x="1027113" y="6269038"/>
          <p14:tracePt t="83503" x="1017588" y="6313488"/>
          <p14:tracePt t="83520" x="1009650" y="6348413"/>
          <p14:tracePt t="83536" x="1000125" y="6394450"/>
          <p14:tracePt t="83553" x="1000125" y="6411913"/>
          <p14:tracePt t="83569" x="1000125" y="6438900"/>
          <p14:tracePt t="83587" x="1009650" y="6465888"/>
          <p14:tracePt t="83604" x="1044575" y="6500813"/>
          <p14:tracePt t="83619" x="1071563" y="6537325"/>
          <p14:tracePt t="83619" x="1098550" y="6545263"/>
          <p14:tracePt t="83637" x="1160463" y="6581775"/>
          <p14:tracePt t="83653" x="1268413" y="6626225"/>
          <p14:tracePt t="83669" x="1384300" y="6661150"/>
          <p14:tracePt t="83687" x="1536700" y="6688138"/>
          <p14:tracePt t="83704" x="1697038" y="6705600"/>
          <p14:tracePt t="83719" x="1830388" y="6715125"/>
          <p14:tracePt t="83737" x="1928813" y="6715125"/>
          <p14:tracePt t="83753" x="1990725" y="6715125"/>
          <p14:tracePt t="83770" x="2062163" y="6715125"/>
          <p14:tracePt t="83787" x="2133600" y="6715125"/>
          <p14:tracePt t="83803" x="2187575" y="6715125"/>
          <p14:tracePt t="83819" x="2251075" y="6715125"/>
          <p14:tracePt t="83819" x="2276475" y="6705600"/>
          <p14:tracePt t="83837" x="2303463" y="6688138"/>
          <p14:tracePt t="83837" x="2330450" y="6688138"/>
          <p14:tracePt t="83853" x="2374900" y="6670675"/>
          <p14:tracePt t="83869" x="2428875" y="6661150"/>
          <p14:tracePt t="83887" x="2490788" y="6643688"/>
          <p14:tracePt t="83903" x="2562225" y="6616700"/>
          <p14:tracePt t="83920" x="2608263" y="6599238"/>
          <p14:tracePt t="83937" x="2652713" y="6589713"/>
          <p14:tracePt t="83954" x="2697163" y="6562725"/>
          <p14:tracePt t="83969" x="2724150" y="6554788"/>
          <p14:tracePt t="83987" x="2768600" y="6537325"/>
          <p14:tracePt t="84002" x="2795588" y="6518275"/>
          <p14:tracePt t="84020" x="2830513" y="6510338"/>
          <p14:tracePt t="84020" x="2840038" y="6500813"/>
          <p14:tracePt t="84037" x="2884488" y="6483350"/>
          <p14:tracePt t="84053" x="2911475" y="6473825"/>
          <p14:tracePt t="84070" x="2938463" y="6456363"/>
          <p14:tracePt t="84088" x="2946400" y="6446838"/>
          <p14:tracePt t="84102" x="2965450" y="6438900"/>
          <p14:tracePt t="84120" x="2973388" y="6429375"/>
          <p14:tracePt t="84137" x="2982913" y="6419850"/>
          <p14:tracePt t="84152" x="3000375" y="6411913"/>
          <p14:tracePt t="84169" x="3009900" y="6394450"/>
          <p14:tracePt t="84187" x="3009900" y="6384925"/>
          <p14:tracePt t="84202" x="3017838" y="6367463"/>
          <p14:tracePt t="84220" x="3017838" y="6348413"/>
          <p14:tracePt t="84237" x="2973388" y="6286500"/>
          <p14:tracePt t="84253" x="2911475" y="6242050"/>
          <p14:tracePt t="84270" x="2830513" y="6215063"/>
          <p14:tracePt t="84286" x="2776538" y="6188075"/>
          <p14:tracePt t="84302" x="2714625" y="6170613"/>
          <p14:tracePt t="84320" x="2679700" y="6153150"/>
          <p14:tracePt t="84337" x="2625725" y="6153150"/>
          <p14:tracePt t="84352" x="2581275" y="6143625"/>
          <p14:tracePt t="84370" x="2527300" y="6134100"/>
          <p14:tracePt t="84387" x="2482850" y="6126163"/>
          <p14:tracePt t="84402" x="2438400" y="6126163"/>
          <p14:tracePt t="84420" x="2384425" y="6126163"/>
          <p14:tracePt t="84436" x="2312988" y="6116638"/>
          <p14:tracePt t="84454" x="2268538" y="6116638"/>
          <p14:tracePt t="84470" x="2214563" y="6116638"/>
          <p14:tracePt t="84486" x="2160588" y="6116638"/>
          <p14:tracePt t="84502" x="2098675" y="6116638"/>
          <p14:tracePt t="84520" x="2027238" y="6108700"/>
          <p14:tracePt t="84536" x="1965325" y="6108700"/>
          <p14:tracePt t="84552" x="1866900" y="6108700"/>
          <p14:tracePt t="84570" x="1758950" y="6108700"/>
          <p14:tracePt t="84586" x="1660525" y="6108700"/>
          <p14:tracePt t="84603" x="1581150" y="6108700"/>
          <p14:tracePt t="84620" x="1527175" y="6108700"/>
          <p14:tracePt t="84636" x="1446213" y="6108700"/>
          <p14:tracePt t="84654" x="1419225" y="6108700"/>
          <p14:tracePt t="84670" x="1384300" y="6108700"/>
          <p14:tracePt t="84686" x="1339850" y="6099175"/>
          <p14:tracePt t="84703" x="1285875" y="6099175"/>
          <p14:tracePt t="84720" x="1231900" y="6099175"/>
          <p14:tracePt t="84736" x="1179513" y="6099175"/>
          <p14:tracePt t="84753" x="1125538" y="6099175"/>
          <p14:tracePt t="84770" x="1071563" y="6099175"/>
          <p14:tracePt t="84786" x="1027113" y="6099175"/>
          <p14:tracePt t="84803" x="990600" y="6099175"/>
          <p14:tracePt t="84819" x="955675" y="6099175"/>
          <p14:tracePt t="84836" x="901700" y="6099175"/>
          <p14:tracePt t="84854" x="874713" y="6099175"/>
          <p14:tracePt t="84869" x="839788" y="6099175"/>
          <p14:tracePt t="84886" x="803275" y="6099175"/>
          <p14:tracePt t="84903" x="768350" y="6099175"/>
          <p14:tracePt t="84919" x="731838" y="6099175"/>
          <p14:tracePt t="84936" x="687388" y="6099175"/>
          <p14:tracePt t="84953" x="642938" y="6099175"/>
          <p14:tracePt t="84969" x="615950" y="6099175"/>
          <p14:tracePt t="84986" x="581025" y="6099175"/>
          <p14:tracePt t="85003" x="554038" y="6099175"/>
          <p14:tracePt t="85019" x="536575" y="6099175"/>
          <p14:tracePt t="85019" x="527050" y="6099175"/>
          <p14:tracePt t="85037" x="517525" y="6099175"/>
          <p14:tracePt t="85053" x="500063" y="6099175"/>
          <p14:tracePt t="85070" x="482600" y="6099175"/>
          <p14:tracePt t="85086" x="465138" y="6099175"/>
          <p14:tracePt t="85103" x="446088" y="6099175"/>
          <p14:tracePt t="85119" x="428625" y="6099175"/>
          <p14:tracePt t="85136" x="411163" y="6108700"/>
          <p14:tracePt t="85153" x="393700" y="6116638"/>
          <p14:tracePt t="85169" x="374650" y="6116638"/>
          <p14:tracePt t="85186" x="347663" y="6134100"/>
          <p14:tracePt t="85203" x="312738" y="6143625"/>
          <p14:tracePt t="85219" x="295275" y="6161088"/>
          <p14:tracePt t="85219" x="268288" y="6170613"/>
          <p14:tracePt t="85253" x="258763" y="6188075"/>
          <p14:tracePt t="85254" x="250825" y="6197600"/>
          <p14:tracePt t="85270" x="241300" y="6205538"/>
          <p14:tracePt t="85287" x="231775" y="6215063"/>
          <p14:tracePt t="85303" x="214313" y="6232525"/>
          <p14:tracePt t="85320" x="214313" y="6242050"/>
          <p14:tracePt t="85337" x="204788" y="6259513"/>
          <p14:tracePt t="85352" x="204788" y="6276975"/>
          <p14:tracePt t="85369" x="196850" y="6286500"/>
          <p14:tracePt t="85387" x="196850" y="6313488"/>
          <p14:tracePt t="85402" x="187325" y="6340475"/>
          <p14:tracePt t="85420" x="187325" y="6357938"/>
          <p14:tracePt t="85437" x="187325" y="6394450"/>
          <p14:tracePt t="85453" x="187325" y="6419850"/>
          <p14:tracePt t="85470" x="187325" y="6446838"/>
          <p14:tracePt t="85487" x="196850" y="6465888"/>
          <p14:tracePt t="85502" x="214313" y="6491288"/>
          <p14:tracePt t="85520" x="223838" y="6500813"/>
          <p14:tracePt t="85536" x="231775" y="6510338"/>
          <p14:tracePt t="85552" x="241300" y="6527800"/>
          <p14:tracePt t="85570" x="258763" y="6537325"/>
          <p14:tracePt t="85587" x="285750" y="6554788"/>
          <p14:tracePt t="85603" x="322263" y="6572250"/>
          <p14:tracePt t="85620" x="366713" y="6589713"/>
          <p14:tracePt t="85636" x="446088" y="6616700"/>
          <p14:tracePt t="85654" x="500063" y="6634163"/>
          <p14:tracePt t="85670" x="536575" y="6643688"/>
          <p14:tracePt t="85686" x="571500" y="6653213"/>
          <p14:tracePt t="85704" x="615950" y="6661150"/>
          <p14:tracePt t="85720" x="642938" y="6670675"/>
          <p14:tracePt t="85736" x="696913" y="6688138"/>
          <p14:tracePt t="85753" x="750888" y="6697663"/>
          <p14:tracePt t="85770" x="795338" y="6715125"/>
          <p14:tracePt t="85786" x="822325" y="6715125"/>
          <p14:tracePt t="85803" x="866775" y="6732588"/>
          <p14:tracePt t="85820" x="893763" y="6732588"/>
          <p14:tracePt t="85837" x="946150" y="6751638"/>
          <p14:tracePt t="85853" x="1000125" y="6759575"/>
          <p14:tracePt t="85870" x="1062038" y="6769100"/>
          <p14:tracePt t="85886" x="1143000" y="6777038"/>
          <p14:tracePt t="85904" x="1204913" y="6786563"/>
          <p14:tracePt t="85920" x="1258888" y="6796088"/>
          <p14:tracePt t="85936" x="1295400" y="6796088"/>
          <p14:tracePt t="85954" x="1339850" y="6804025"/>
          <p14:tracePt t="85970" x="1374775" y="6804025"/>
          <p14:tracePt t="85986" x="1419225" y="6804025"/>
          <p14:tracePt t="86003" x="1465263" y="6804025"/>
          <p14:tracePt t="86020" x="1527175" y="6804025"/>
          <p14:tracePt t="86036" x="1625600" y="6804025"/>
          <p14:tracePt t="86053" x="1687513" y="6804025"/>
          <p14:tracePt t="86069" x="1731963" y="6804025"/>
          <p14:tracePt t="86087" x="1785938" y="6804025"/>
          <p14:tracePt t="86104" x="1830388" y="6804025"/>
          <p14:tracePt t="86119" x="1884363" y="6804025"/>
          <p14:tracePt t="86136" x="1919288" y="6804025"/>
          <p14:tracePt t="86153" x="1965325" y="6804025"/>
          <p14:tracePt t="86169" x="2009775" y="6804025"/>
          <p14:tracePt t="86186" x="2054225" y="6804025"/>
          <p14:tracePt t="86203" x="2108200" y="6804025"/>
          <p14:tracePt t="86219" x="2160588" y="6804025"/>
          <p14:tracePt t="86219" x="2179638" y="6804025"/>
          <p14:tracePt t="86238" x="2232025" y="6804025"/>
          <p14:tracePt t="86253" x="2268538" y="6804025"/>
          <p14:tracePt t="86270" x="2322513" y="6804025"/>
          <p14:tracePt t="86287" x="2366963" y="6804025"/>
          <p14:tracePt t="86303" x="2411413" y="6804025"/>
          <p14:tracePt t="86319" x="2455863" y="6804025"/>
          <p14:tracePt t="86337" x="2500313" y="6804025"/>
          <p14:tracePt t="86353" x="2554288" y="6804025"/>
          <p14:tracePt t="86369" x="2589213" y="6804025"/>
          <p14:tracePt t="86387" x="2625725" y="6804025"/>
          <p14:tracePt t="86403" x="2652713" y="6804025"/>
          <p14:tracePt t="86419" x="2679700" y="6804025"/>
          <p14:tracePt t="86419" x="2687638" y="6804025"/>
          <p14:tracePt t="86437" x="2724150" y="6804025"/>
          <p14:tracePt t="86455" x="2741613" y="6804025"/>
          <p14:tracePt t="86469" x="2776538" y="6804025"/>
          <p14:tracePt t="86486" x="2795588" y="6796088"/>
          <p14:tracePt t="86504" x="2822575" y="6786563"/>
          <p14:tracePt t="86520" x="2840038" y="6777038"/>
          <p14:tracePt t="86537" x="2867025" y="6769100"/>
          <p14:tracePt t="86552" x="2894013" y="6751638"/>
          <p14:tracePt t="86570" x="2919413" y="6742113"/>
          <p14:tracePt t="86587" x="2946400" y="6724650"/>
          <p14:tracePt t="86602" x="2965450" y="6715125"/>
          <p14:tracePt t="86620" x="2982913" y="6705600"/>
          <p14:tracePt t="86620" x="3000375" y="6697663"/>
          <p14:tracePt t="86638" x="3017838" y="6688138"/>
          <p14:tracePt t="86653" x="3027363" y="6680200"/>
          <p14:tracePt t="86670" x="3044825" y="6670675"/>
          <p14:tracePt t="86717" x="3054350" y="6661150"/>
          <p14:tracePt t="86717" x="3054350" y="6653213"/>
          <p14:tracePt t="86741" x="3062288" y="6653213"/>
          <p14:tracePt t="86757" x="3071813" y="6643688"/>
          <p14:tracePt t="86781" x="3071813" y="6634163"/>
          <p14:tracePt t="86804" x="3071813" y="6626225"/>
          <p14:tracePt t="86813" x="3081338" y="6626225"/>
          <p14:tracePt t="86821" x="3081338" y="6616700"/>
          <p14:tracePt t="86845" x="3081338" y="6608763"/>
          <p14:tracePt t="86854" x="3089275" y="6599238"/>
          <p14:tracePt t="86869" x="3089275" y="6589713"/>
          <p14:tracePt t="86892" x="3089275" y="6581775"/>
          <p14:tracePt t="87171" x="0" y="0"/>
        </p14:tracePtLst>
        <p14:tracePtLst>
          <p14:tracePt t="94474" x="4911725" y="3276600"/>
          <p14:tracePt t="94621" x="4875213" y="3259138"/>
          <p14:tracePt t="94629" x="4840288" y="3251200"/>
          <p14:tracePt t="94637" x="4776788" y="3232150"/>
          <p14:tracePt t="94644" x="4652963" y="3197225"/>
          <p14:tracePt t="94661" x="4500563" y="3160713"/>
          <p14:tracePt t="94677" x="4384675" y="3133725"/>
          <p14:tracePt t="94693" x="4295775" y="3116263"/>
          <p14:tracePt t="94709" x="4241800" y="3108325"/>
          <p14:tracePt t="94725" x="4224338" y="3108325"/>
          <p14:tracePt t="94741" x="4197350" y="3108325"/>
          <p14:tracePt t="94757" x="4179888" y="3108325"/>
          <p14:tracePt t="94773" x="4143375" y="3125788"/>
          <p14:tracePt t="94789" x="4108450" y="3143250"/>
          <p14:tracePt t="94804" x="4054475" y="3152775"/>
          <p14:tracePt t="94820" x="4000500" y="3179763"/>
          <p14:tracePt t="94837" x="3973513" y="3197225"/>
          <p14:tracePt t="94854" x="3946525" y="3214688"/>
          <p14:tracePt t="94870" x="3938588" y="3224213"/>
          <p14:tracePt t="94888" x="3919538" y="3241675"/>
          <p14:tracePt t="94904" x="3919538" y="3259138"/>
          <p14:tracePt t="94920" x="3919538" y="3286125"/>
          <p14:tracePt t="94937" x="3919538" y="3322638"/>
          <p14:tracePt t="94955" x="3919538" y="3357563"/>
          <p14:tracePt t="94970" x="3946525" y="3394075"/>
          <p14:tracePt t="94987" x="3973513" y="3429000"/>
          <p14:tracePt t="95003" x="4027488" y="3473450"/>
          <p14:tracePt t="95020" x="4152900" y="3544888"/>
          <p14:tracePt t="95037" x="4224338" y="3589338"/>
          <p14:tracePt t="95053" x="4330700" y="3625850"/>
          <p14:tracePt t="95071" x="4429125" y="3633788"/>
          <p14:tracePt t="95087" x="4491038" y="3643313"/>
          <p14:tracePt t="95104" x="4554538" y="3652838"/>
          <p14:tracePt t="95120" x="4608513" y="3652838"/>
          <p14:tracePt t="95137" x="4660900" y="3652838"/>
          <p14:tracePt t="95153" x="4741863" y="3652838"/>
          <p14:tracePt t="95171" x="4822825" y="3633788"/>
          <p14:tracePt t="95187" x="4894263" y="3608388"/>
          <p14:tracePt t="95203" x="4965700" y="3589338"/>
          <p14:tracePt t="95203" x="5000625" y="3571875"/>
          <p14:tracePt t="95221" x="5037138" y="3554413"/>
          <p14:tracePt t="95237" x="5062538" y="3517900"/>
          <p14:tracePt t="95253" x="5072063" y="3490913"/>
          <p14:tracePt t="95271" x="5081588" y="3455988"/>
          <p14:tracePt t="95287" x="5081588" y="3419475"/>
          <p14:tracePt t="95303" x="5072063" y="3384550"/>
          <p14:tracePt t="95321" x="5045075" y="3357563"/>
          <p14:tracePt t="95337" x="4973638" y="3313113"/>
          <p14:tracePt t="95353" x="4848225" y="3259138"/>
          <p14:tracePt t="95371" x="4705350" y="3214688"/>
          <p14:tracePt t="95387" x="4554538" y="3179763"/>
          <p14:tracePt t="95403" x="4446588" y="3160713"/>
          <p14:tracePt t="95403" x="4394200" y="3152775"/>
          <p14:tracePt t="95421" x="4340225" y="3152775"/>
          <p14:tracePt t="95436" x="4330700" y="3152775"/>
          <p14:tracePt t="95545" x="0" y="0"/>
        </p14:tracePtLst>
        <p14:tracePtLst>
          <p14:tracePt t="109873" x="5965825" y="6429375"/>
          <p14:tracePt t="110013" x="5973763" y="6438900"/>
          <p14:tracePt t="110020" x="6000750" y="6438900"/>
          <p14:tracePt t="110029" x="6054725" y="6446838"/>
          <p14:tracePt t="110037" x="6134100" y="6456363"/>
          <p14:tracePt t="110061" x="6215063" y="6465888"/>
          <p14:tracePt t="110070" x="6296025" y="6465888"/>
          <p14:tracePt t="110093" x="6357938" y="6465888"/>
          <p14:tracePt t="110105" x="6411913" y="6465888"/>
          <p14:tracePt t="110121" x="6456363" y="6465888"/>
          <p14:tracePt t="110138" x="6500813" y="6465888"/>
          <p14:tracePt t="110155" x="6545263" y="6465888"/>
          <p14:tracePt t="110170" x="6589713" y="6465888"/>
          <p14:tracePt t="110188" x="6661150" y="6465888"/>
          <p14:tracePt t="110205" x="6724650" y="6465888"/>
          <p14:tracePt t="110221" x="6823075" y="6465888"/>
          <p14:tracePt t="110237" x="6929438" y="6465888"/>
          <p14:tracePt t="110255" x="7037388" y="6465888"/>
          <p14:tracePt t="110270" x="7126288" y="6465888"/>
          <p14:tracePt t="110288" x="7205663" y="6465888"/>
          <p14:tracePt t="110305" x="7286625" y="6465888"/>
          <p14:tracePt t="110321" x="7348538" y="6465888"/>
          <p14:tracePt t="110338" x="7412038" y="6465888"/>
          <p14:tracePt t="110370" x="7466013" y="6465888"/>
          <p14:tracePt t="110371" x="7537450" y="6465888"/>
          <p14:tracePt t="110371" x="7562850" y="6465888"/>
          <p14:tracePt t="110389" x="7599363" y="6465888"/>
          <p14:tracePt t="110404" x="7688263" y="6473825"/>
          <p14:tracePt t="110421" x="7759700" y="6483350"/>
          <p14:tracePt t="110438" x="7840663" y="6491288"/>
          <p14:tracePt t="110454" x="7894638" y="6500813"/>
          <p14:tracePt t="110471" x="7956550" y="6500813"/>
          <p14:tracePt t="110488" x="7991475" y="6510338"/>
          <p14:tracePt t="110505" x="8062913" y="6510338"/>
          <p14:tracePt t="110522" x="8116888" y="6510338"/>
          <p14:tracePt t="110538" x="8170863" y="6510338"/>
          <p14:tracePt t="110554" x="8224838" y="6510338"/>
          <p14:tracePt t="110572" x="8269288" y="6510338"/>
          <p14:tracePt t="110588" x="8304213" y="6510338"/>
          <p14:tracePt t="110588" x="8331200" y="6510338"/>
          <p14:tracePt t="110604" x="8375650" y="6510338"/>
          <p14:tracePt t="110621" x="8420100" y="6510338"/>
          <p14:tracePt t="110639" x="8466138" y="6510338"/>
          <p14:tracePt t="110655" x="8510588" y="6510338"/>
          <p14:tracePt t="110670" x="8555038" y="6510338"/>
          <p14:tracePt t="110687" x="8582025" y="6510338"/>
          <p14:tracePt t="110704" x="8616950" y="6510338"/>
          <p14:tracePt t="110722" x="8653463" y="6510338"/>
          <p14:tracePt t="110738" x="8688388" y="6510338"/>
          <p14:tracePt t="110754" x="8724900" y="6510338"/>
          <p14:tracePt t="110772" x="8759825" y="6510338"/>
          <p14:tracePt t="110772" x="8777288" y="6510338"/>
          <p14:tracePt t="110789" x="8786813" y="6510338"/>
          <p14:tracePt t="110789" x="8804275" y="6510338"/>
          <p14:tracePt t="110805" x="8823325" y="6510338"/>
          <p14:tracePt t="110822" x="8840788" y="6510338"/>
          <p14:tracePt t="110837" x="8848725" y="6510338"/>
          <p14:tracePt t="110855" x="8858250" y="6510338"/>
          <p14:tracePt t="110871" x="8867775" y="6510338"/>
          <p14:tracePt t="110887" x="8875713" y="6510338"/>
          <p14:tracePt t="110972" x="0" y="0"/>
        </p14:tracePtLst>
        <p14:tracePtLst>
          <p14:tracePt t="117869" x="5180013" y="946150"/>
          <p14:tracePt t="117885" x="5187950" y="946150"/>
          <p14:tracePt t="117973" x="5197475" y="946150"/>
          <p14:tracePt t="117989" x="5205413" y="946150"/>
          <p14:tracePt t="118021" x="5214938" y="946150"/>
          <p14:tracePt t="118045" x="5224463" y="946150"/>
          <p14:tracePt t="118053" x="5259388" y="946150"/>
          <p14:tracePt t="118062" x="5276850" y="946150"/>
          <p14:tracePt t="118071" x="5303838" y="946150"/>
          <p14:tracePt t="118089" x="5357813" y="946150"/>
          <p14:tracePt t="118104" x="5394325" y="946150"/>
          <p14:tracePt t="118121" x="5446713" y="946150"/>
          <p14:tracePt t="118139" x="5491163" y="946150"/>
          <p14:tracePt t="118154" x="5537200" y="946150"/>
          <p14:tracePt t="118172" x="5562600" y="946150"/>
          <p14:tracePt t="118189" x="5608638" y="946150"/>
          <p14:tracePt t="118205" x="5634038" y="946150"/>
          <p14:tracePt t="118222" x="5653088" y="946150"/>
          <p14:tracePt t="118239" x="5680075" y="946150"/>
          <p14:tracePt t="118254" x="5697538" y="946150"/>
          <p14:tracePt t="118293" x="5705475" y="946150"/>
          <p14:tracePt t="118309" x="5715000" y="946150"/>
          <p14:tracePt t="118341" x="5724525" y="946150"/>
          <p14:tracePt t="118349" x="5732463" y="946150"/>
          <p14:tracePt t="118373" x="5741988" y="946150"/>
          <p14:tracePt t="118396" x="5751513" y="946150"/>
          <p14:tracePt t="118421" x="5759450" y="946150"/>
          <p14:tracePt t="118437" x="5768975" y="946150"/>
          <p14:tracePt t="118605" x="5741988" y="946150"/>
          <p14:tracePt t="118613" x="5688013" y="946150"/>
          <p14:tracePt t="118619" x="5608638" y="946150"/>
          <p14:tracePt t="118621" x="5419725" y="946150"/>
          <p14:tracePt t="118639" x="5197475" y="946150"/>
          <p14:tracePt t="118655" x="4956175" y="946150"/>
          <p14:tracePt t="118672" x="4741863" y="946150"/>
          <p14:tracePt t="118688" x="4589463" y="946150"/>
          <p14:tracePt t="118705" x="4483100" y="946150"/>
          <p14:tracePt t="118722" x="4419600" y="946150"/>
          <p14:tracePt t="118738" x="4367213" y="955675"/>
          <p14:tracePt t="118755" x="4303713" y="973138"/>
          <p14:tracePt t="118771" x="4251325" y="982663"/>
          <p14:tracePt t="118788" x="4197350" y="1000125"/>
          <p14:tracePt t="118806" x="4160838" y="1009650"/>
          <p14:tracePt t="118821" x="4143375" y="1017588"/>
          <p14:tracePt t="118838" x="4116388" y="1027113"/>
          <p14:tracePt t="118855" x="4071938" y="1044575"/>
          <p14:tracePt t="118871" x="4027488" y="1054100"/>
          <p14:tracePt t="118889" x="3973513" y="1071563"/>
          <p14:tracePt t="118905" x="3946525" y="1071563"/>
          <p14:tracePt t="118921" x="3929063" y="1081088"/>
          <p14:tracePt t="119045" x="3965575" y="1081088"/>
          <p14:tracePt t="119045" x="4027488" y="1081088"/>
          <p14:tracePt t="119061" x="4108450" y="1081088"/>
          <p14:tracePt t="119071" x="4214813" y="1081088"/>
          <p14:tracePt t="119072" x="4446588" y="1081088"/>
          <p14:tracePt t="119089" x="4687888" y="1089025"/>
          <p14:tracePt t="119105" x="4884738" y="1108075"/>
          <p14:tracePt t="119121" x="5062538" y="1125538"/>
          <p14:tracePt t="119139" x="5197475" y="1143000"/>
          <p14:tracePt t="119155" x="5251450" y="1143000"/>
          <p14:tracePt t="119171" x="5268913" y="1143000"/>
          <p14:tracePt t="120021" x="5286375" y="1143000"/>
          <p14:tracePt t="120029" x="5303838" y="1143000"/>
          <p14:tracePt t="120038" x="5340350" y="1143000"/>
          <p14:tracePt t="120039" x="5411788" y="1143000"/>
          <p14:tracePt t="120055" x="5518150" y="1143000"/>
          <p14:tracePt t="120071" x="5616575" y="1143000"/>
          <p14:tracePt t="120088" x="5715000" y="1143000"/>
          <p14:tracePt t="120105" x="5786438" y="1152525"/>
          <p14:tracePt t="120121" x="5822950" y="1152525"/>
          <p14:tracePt t="120139" x="5840413" y="1152525"/>
          <p14:tracePt t="120325" x="5857875" y="1160463"/>
          <p14:tracePt t="121292" x="5830888" y="1160463"/>
          <p14:tracePt t="121301" x="5776913" y="1160463"/>
          <p14:tracePt t="121309" x="5705475" y="1160463"/>
          <p14:tracePt t="121317" x="5643563" y="1160463"/>
          <p14:tracePt t="121322" x="5537200" y="1160463"/>
          <p14:tracePt t="121338" x="5456238" y="1160463"/>
          <p14:tracePt t="121355" x="5375275" y="1160463"/>
          <p14:tracePt t="121371" x="5303838" y="1160463"/>
          <p14:tracePt t="121371" x="5276850" y="1160463"/>
          <p14:tracePt t="121389" x="5214938" y="1160463"/>
          <p14:tracePt t="121405" x="5143500" y="1160463"/>
          <p14:tracePt t="121422" x="5062538" y="1160463"/>
          <p14:tracePt t="121438" x="4973638" y="1152525"/>
          <p14:tracePt t="121455" x="4919663" y="1143000"/>
          <p14:tracePt t="121472" x="4884738" y="1133475"/>
          <p14:tracePt t="121488" x="4840288" y="1133475"/>
          <p14:tracePt t="121505" x="4830763" y="1133475"/>
          <p14:tracePt t="121521" x="4822825" y="1133475"/>
          <p14:tracePt t="121539" x="4813300" y="1133475"/>
          <p14:tracePt t="121555" x="4803775" y="1133475"/>
          <p14:tracePt t="121717" x="4813300" y="1133475"/>
          <p14:tracePt t="121725" x="4867275" y="1133475"/>
          <p14:tracePt t="121730" x="4946650" y="1133475"/>
          <p14:tracePt t="121738" x="5126038" y="1133475"/>
          <p14:tracePt t="121754" x="5313363" y="1133475"/>
          <p14:tracePt t="121771" x="5483225" y="1133475"/>
          <p14:tracePt t="121771" x="5554663" y="1133475"/>
          <p14:tracePt t="121789" x="5626100" y="1133475"/>
          <p14:tracePt t="121805" x="5670550" y="1133475"/>
          <p14:tracePt t="121822" x="5697538" y="1133475"/>
          <p14:tracePt t="121839" x="5705475" y="1133475"/>
          <p14:tracePt t="121855" x="5715000" y="1133475"/>
          <p14:tracePt t="121872" x="5724525" y="1133475"/>
          <p14:tracePt t="121889" x="5741988" y="1133475"/>
          <p14:tracePt t="121905" x="5751513" y="1133475"/>
          <p14:tracePt t="121922" x="5759450" y="1133475"/>
          <p14:tracePt t="121939" x="5776913" y="1133475"/>
          <p14:tracePt t="122925" x="5768975" y="1133475"/>
          <p14:tracePt t="122933" x="5741988" y="1133475"/>
          <p14:tracePt t="122941" x="5724525" y="1133475"/>
          <p14:tracePt t="122949" x="5705475" y="1133475"/>
          <p14:tracePt t="122956" x="5653088" y="1133475"/>
          <p14:tracePt t="122971" x="5608638" y="1133475"/>
          <p14:tracePt t="122971" x="5581650" y="1133475"/>
          <p14:tracePt t="122989" x="5537200" y="1133475"/>
          <p14:tracePt t="123006" x="5465763" y="1133475"/>
          <p14:tracePt t="123021" x="5367338" y="1133475"/>
          <p14:tracePt t="123039" x="5251450" y="1133475"/>
          <p14:tracePt t="123054" x="5116513" y="1133475"/>
          <p14:tracePt t="123071" x="4983163" y="1133475"/>
          <p14:tracePt t="123089" x="4875213" y="1133475"/>
          <p14:tracePt t="123104" x="4776788" y="1133475"/>
          <p14:tracePt t="123121" x="4687888" y="1133475"/>
          <p14:tracePt t="123139" x="4616450" y="1133475"/>
          <p14:tracePt t="123155" x="4562475" y="1133475"/>
          <p14:tracePt t="123172" x="4500563" y="1133475"/>
          <p14:tracePt t="123172" x="4473575" y="1133475"/>
          <p14:tracePt t="123189" x="4419600" y="1133475"/>
          <p14:tracePt t="123205" x="4367213" y="1133475"/>
          <p14:tracePt t="123221" x="4330700" y="1133475"/>
          <p14:tracePt t="123239" x="4286250" y="1133475"/>
          <p14:tracePt t="123255" x="4251325" y="1133475"/>
          <p14:tracePt t="123271" x="4232275" y="1133475"/>
          <p14:tracePt t="123289" x="4214813" y="1133475"/>
          <p14:tracePt t="123305" x="4187825" y="1133475"/>
          <p14:tracePt t="123321" x="4143375" y="1133475"/>
          <p14:tracePt t="123339" x="4089400" y="1133475"/>
          <p14:tracePt t="123354" x="4044950" y="1133475"/>
          <p14:tracePt t="123372" x="3946525" y="1133475"/>
          <p14:tracePt t="123390" x="3875088" y="1133475"/>
          <p14:tracePt t="123405" x="3813175" y="1133475"/>
          <p14:tracePt t="123422" x="3759200" y="1133475"/>
          <p14:tracePt t="123439" x="3714750" y="1133475"/>
          <p14:tracePt t="123455" x="3687763" y="1133475"/>
          <p14:tracePt t="123472" x="3652838" y="1133475"/>
          <p14:tracePt t="123488" x="3633788" y="1133475"/>
          <p14:tracePt t="123505" x="3598863" y="1133475"/>
          <p14:tracePt t="123522" x="3562350" y="1133475"/>
          <p14:tracePt t="123538" x="3517900" y="1133475"/>
          <p14:tracePt t="123556" x="3482975" y="1133475"/>
          <p14:tracePt t="123572" x="3446463" y="1133475"/>
          <p14:tracePt t="123588" x="3394075" y="1133475"/>
          <p14:tracePt t="123606" x="3357563" y="1133475"/>
          <p14:tracePt t="123622" x="3313113" y="1133475"/>
          <p14:tracePt t="123639" x="3259138" y="1133475"/>
          <p14:tracePt t="123656" x="3205163" y="1133475"/>
          <p14:tracePt t="123672" x="3170238" y="1133475"/>
          <p14:tracePt t="123688" x="3133725" y="1133475"/>
          <p14:tracePt t="123705" x="3089275" y="1133475"/>
          <p14:tracePt t="123722" x="3054350" y="1133475"/>
          <p14:tracePt t="123739" x="3017838" y="1133475"/>
          <p14:tracePt t="123756" x="2990850" y="1133475"/>
          <p14:tracePt t="123772" x="2955925" y="1133475"/>
          <p14:tracePt t="123789" x="2901950" y="1133475"/>
          <p14:tracePt t="123806" x="2867025" y="1133475"/>
          <p14:tracePt t="123822" x="2830513" y="1133475"/>
          <p14:tracePt t="123838" x="2786063" y="1133475"/>
          <p14:tracePt t="123856" x="2759075" y="1143000"/>
          <p14:tracePt t="123872" x="2741613" y="1152525"/>
          <p14:tracePt t="123889" x="2724150" y="1160463"/>
          <p14:tracePt t="123905" x="2714625" y="1160463"/>
          <p14:tracePt t="123921" x="2697163" y="1179513"/>
          <p14:tracePt t="123939" x="2687638" y="1179513"/>
          <p14:tracePt t="123956" x="2679700" y="1187450"/>
          <p14:tracePt t="123971" x="2679700" y="1214438"/>
          <p14:tracePt t="123989" x="2679700" y="1231900"/>
          <p14:tracePt t="124005" x="2679700" y="1250950"/>
          <p14:tracePt t="124021" x="2679700" y="1276350"/>
          <p14:tracePt t="124039" x="2687638" y="1295400"/>
          <p14:tracePt t="124056" x="2732088" y="1322388"/>
          <p14:tracePt t="124071" x="2822575" y="1339850"/>
          <p14:tracePt t="124088" x="2911475" y="1366838"/>
          <p14:tracePt t="124106" x="3017838" y="1374775"/>
          <p14:tracePt t="124121" x="3108325" y="1393825"/>
          <p14:tracePt t="124139" x="3170238" y="1393825"/>
          <p14:tracePt t="124156" x="3205163" y="1393825"/>
          <p14:tracePt t="124171" x="3232150" y="1393825"/>
          <p14:tracePt t="124171" x="3251200" y="1393825"/>
          <p14:tracePt t="124189" x="3276600" y="1393825"/>
          <p14:tracePt t="124205" x="3303588" y="1384300"/>
          <p14:tracePt t="124221" x="3348038" y="1384300"/>
          <p14:tracePt t="124239" x="3394075" y="1357313"/>
          <p14:tracePt t="124256" x="3438525" y="1347788"/>
          <p14:tracePt t="124271" x="3482975" y="1330325"/>
          <p14:tracePt t="124289" x="3536950" y="1322388"/>
          <p14:tracePt t="124304" x="3571875" y="1312863"/>
          <p14:tracePt t="124321" x="3608388" y="1303338"/>
          <p14:tracePt t="124339" x="3633788" y="1295400"/>
          <p14:tracePt t="124355" x="3652838" y="1285875"/>
          <p14:tracePt t="124372" x="3679825" y="1268413"/>
          <p14:tracePt t="124372" x="3687763" y="1268413"/>
          <p14:tracePt t="124389" x="3714750" y="1268413"/>
          <p14:tracePt t="124405" x="3751263" y="1268413"/>
          <p14:tracePt t="124421" x="3795713" y="1268413"/>
          <p14:tracePt t="124439" x="3848100" y="1268413"/>
          <p14:tracePt t="124455" x="3911600" y="1268413"/>
          <p14:tracePt t="124472" x="3990975" y="1268413"/>
          <p14:tracePt t="124489" x="4089400" y="1276350"/>
          <p14:tracePt t="124505" x="4170363" y="1285875"/>
          <p14:tracePt t="124522" x="4259263" y="1303338"/>
          <p14:tracePt t="124539" x="4322763" y="1312863"/>
          <p14:tracePt t="124555" x="4384675" y="1322388"/>
          <p14:tracePt t="124572" x="4438650" y="1322388"/>
          <p14:tracePt t="124572" x="4446588" y="1330325"/>
          <p14:tracePt t="124589" x="4473575" y="1330325"/>
          <p14:tracePt t="124606" x="4518025" y="1339850"/>
          <p14:tracePt t="124621" x="4545013" y="1339850"/>
          <p14:tracePt t="124639" x="4598988" y="1347788"/>
          <p14:tracePt t="124656" x="4643438" y="1357313"/>
          <p14:tracePt t="124672" x="4687888" y="1357313"/>
          <p14:tracePt t="124689" x="4724400" y="1357313"/>
          <p14:tracePt t="124705" x="4759325" y="1357313"/>
          <p14:tracePt t="124723" x="4786313" y="1357313"/>
          <p14:tracePt t="124738" x="4813300" y="1357313"/>
          <p14:tracePt t="124755" x="4830763" y="1330325"/>
          <p14:tracePt t="124772" x="4848225" y="1322388"/>
          <p14:tracePt t="124788" x="4884738" y="1295400"/>
          <p14:tracePt t="124805" x="4894263" y="1268413"/>
          <p14:tracePt t="124822" x="4894263" y="1241425"/>
          <p14:tracePt t="124838" x="4894263" y="1204913"/>
          <p14:tracePt t="124855" x="4894263" y="1160463"/>
          <p14:tracePt t="124872" x="4867275" y="1133475"/>
          <p14:tracePt t="124888" x="4822825" y="1089025"/>
          <p14:tracePt t="124906" x="4786313" y="1062038"/>
          <p14:tracePt t="124922" x="4732338" y="1044575"/>
          <p14:tracePt t="124938" x="4625975" y="1017588"/>
          <p14:tracePt t="124956" x="4510088" y="1000125"/>
          <p14:tracePt t="124973" x="4394200" y="1000125"/>
          <p14:tracePt t="124973" x="4340225" y="1000125"/>
          <p14:tracePt t="124989" x="4224338" y="1000125"/>
          <p14:tracePt t="125005" x="4160838" y="1000125"/>
          <p14:tracePt t="125023" x="4143375" y="1000125"/>
          <p14:tracePt t="125038" x="4125913" y="1009650"/>
          <p14:tracePt t="125181" x="4133850" y="1009650"/>
          <p14:tracePt t="125189" x="4170363" y="1017588"/>
          <p14:tracePt t="125197" x="4214813" y="1027113"/>
          <p14:tracePt t="125197" x="4259263" y="1027113"/>
          <p14:tracePt t="125205" x="4419600" y="1036638"/>
          <p14:tracePt t="125222" x="4616450" y="1054100"/>
          <p14:tracePt t="125239" x="4803775" y="1062038"/>
          <p14:tracePt t="125257" x="4938713" y="1071563"/>
          <p14:tracePt t="125272" x="5027613" y="1071563"/>
          <p14:tracePt t="125288" x="5081588" y="1071563"/>
          <p14:tracePt t="125306" x="5116513" y="1071563"/>
          <p14:tracePt t="125321" x="5153025" y="1071563"/>
          <p14:tracePt t="125339" x="5180013" y="1071563"/>
          <p14:tracePt t="125355" x="5224463" y="1071563"/>
          <p14:tracePt t="125371" x="5295900" y="1081088"/>
          <p14:tracePt t="125371" x="5340350" y="1089025"/>
          <p14:tracePt t="125389" x="5419725" y="1098550"/>
          <p14:tracePt t="125406" x="5491163" y="1116013"/>
          <p14:tracePt t="125421" x="5554663" y="1125538"/>
          <p14:tracePt t="125439" x="5608638" y="1125538"/>
          <p14:tracePt t="125456" x="5653088" y="1133475"/>
          <p14:tracePt t="125471" x="5680075" y="1133475"/>
          <p14:tracePt t="125488" x="5715000" y="1143000"/>
          <p14:tracePt t="125506" x="5741988" y="1152525"/>
          <p14:tracePt t="125521" x="5776913" y="1160463"/>
          <p14:tracePt t="125539" x="5795963" y="1169988"/>
          <p14:tracePt t="125555" x="5830888" y="1179513"/>
          <p14:tracePt t="125571" x="5848350" y="1187450"/>
          <p14:tracePt t="125571" x="5857875" y="1196975"/>
          <p14:tracePt t="125589" x="5867400" y="1204913"/>
          <p14:tracePt t="125605" x="5875338" y="1214438"/>
          <p14:tracePt t="125621" x="5884863" y="1214438"/>
          <p14:tracePt t="125639" x="5894388" y="1231900"/>
          <p14:tracePt t="125655" x="5894388" y="1250950"/>
          <p14:tracePt t="125671" x="5894388" y="1276350"/>
          <p14:tracePt t="125689" x="5894388" y="1285875"/>
          <p14:tracePt t="125705" x="5894388" y="1322388"/>
          <p14:tracePt t="125722" x="5875338" y="1339850"/>
          <p14:tracePt t="125739" x="5857875" y="1357313"/>
          <p14:tracePt t="125755" x="5840413" y="1374775"/>
          <p14:tracePt t="125772" x="5795963" y="1393825"/>
          <p14:tracePt t="125789" x="5741988" y="1401763"/>
          <p14:tracePt t="125805" x="5661025" y="1411288"/>
          <p14:tracePt t="125822" x="5572125" y="1428750"/>
          <p14:tracePt t="125840" x="5473700" y="1446213"/>
          <p14:tracePt t="125856" x="5367338" y="1465263"/>
          <p14:tracePt t="125873" x="5241925" y="1465263"/>
          <p14:tracePt t="125890" x="5099050" y="1465263"/>
          <p14:tracePt t="125906" x="4946650" y="1473200"/>
          <p14:tracePt t="125922" x="4786313" y="1473200"/>
          <p14:tracePt t="125939" x="4625975" y="1473200"/>
          <p14:tracePt t="125955" x="4456113" y="1473200"/>
          <p14:tracePt t="125972" x="4303713" y="1473200"/>
          <p14:tracePt t="125988" x="4098925" y="1473200"/>
          <p14:tracePt t="126006" x="4000500" y="1473200"/>
          <p14:tracePt t="126022" x="3929063" y="1473200"/>
          <p14:tracePt t="126038" x="3884613" y="1473200"/>
          <p14:tracePt t="126055" x="3848100" y="1473200"/>
          <p14:tracePt t="126072" x="3803650" y="1473200"/>
          <p14:tracePt t="126088" x="3732213" y="1482725"/>
          <p14:tracePt t="126105" x="3687763" y="1482725"/>
          <p14:tracePt t="126123" x="3598863" y="1482725"/>
          <p14:tracePt t="126138" x="3517900" y="1482725"/>
          <p14:tracePt t="126156" x="3455988" y="1482725"/>
          <p14:tracePt t="126171" x="3402013" y="1482725"/>
          <p14:tracePt t="126171" x="3375025" y="1482725"/>
          <p14:tracePt t="126188" x="3330575" y="1482725"/>
          <p14:tracePt t="126206" x="3286125" y="1482725"/>
          <p14:tracePt t="126222" x="3232150" y="1482725"/>
          <p14:tracePt t="126239" x="3179763" y="1482725"/>
          <p14:tracePt t="126255" x="3133725" y="1482725"/>
          <p14:tracePt t="126272" x="3098800" y="1482725"/>
          <p14:tracePt t="126288" x="3081338" y="1482725"/>
          <p14:tracePt t="126306" x="3062288" y="1482725"/>
          <p14:tracePt t="126322" x="3044825" y="1482725"/>
          <p14:tracePt t="126338" x="3036888" y="1482725"/>
          <p14:tracePt t="126421" x="3027363" y="1482725"/>
          <p14:tracePt t="126429" x="3027363" y="1455738"/>
          <p14:tracePt t="126429" x="3036888" y="1446213"/>
          <p14:tracePt t="126438" x="3071813" y="1393825"/>
          <p14:tracePt t="126456" x="3108325" y="1339850"/>
          <p14:tracePt t="126472" x="3197225" y="1295400"/>
          <p14:tracePt t="126488" x="3313113" y="1258888"/>
          <p14:tracePt t="126506" x="3438525" y="1223963"/>
          <p14:tracePt t="126521" x="3589338" y="1204913"/>
          <p14:tracePt t="126539" x="3741738" y="1179513"/>
          <p14:tracePt t="126556" x="3894138" y="1169988"/>
          <p14:tracePt t="126571" x="4133850" y="1169988"/>
          <p14:tracePt t="126589" x="4286250" y="1169988"/>
          <p14:tracePt t="126606" x="4429125" y="1169988"/>
          <p14:tracePt t="126622" x="4554538" y="1196975"/>
          <p14:tracePt t="126639" x="4679950" y="1231900"/>
          <p14:tracePt t="126656" x="4768850" y="1258888"/>
          <p14:tracePt t="126671" x="4867275" y="1295400"/>
          <p14:tracePt t="126689" x="4929188" y="1322388"/>
          <p14:tracePt t="126706" x="4973638" y="1347788"/>
          <p14:tracePt t="126721" x="5000625" y="1374775"/>
          <p14:tracePt t="126739" x="5000625" y="1384300"/>
          <p14:tracePt t="126756" x="5010150" y="1393825"/>
          <p14:tracePt t="126771" x="5010150" y="1419225"/>
          <p14:tracePt t="126789" x="5000625" y="1455738"/>
          <p14:tracePt t="126805" x="4983163" y="1482725"/>
          <p14:tracePt t="126822" x="4929188" y="1517650"/>
          <p14:tracePt t="126839" x="4795838" y="1536700"/>
          <p14:tracePt t="126855" x="4679950" y="1562100"/>
          <p14:tracePt t="126871" x="4527550" y="1581150"/>
          <p14:tracePt t="126889" x="4348163" y="1581150"/>
          <p14:tracePt t="126905" x="4170363" y="1581150"/>
          <p14:tracePt t="126921" x="4010025" y="1581150"/>
          <p14:tracePt t="126939" x="3840163" y="1571625"/>
          <p14:tracePt t="126955" x="3714750" y="1536700"/>
          <p14:tracePt t="126955" x="3652838" y="1517650"/>
          <p14:tracePt t="126972" x="3616325" y="1509713"/>
          <p14:tracePt t="126972" x="3589338" y="1500188"/>
          <p14:tracePt t="126989" x="3544888" y="1473200"/>
          <p14:tracePt t="127005" x="3536950" y="1473200"/>
          <p14:tracePt t="127043" x="3536950" y="1465263"/>
          <p14:tracePt t="127069" x="3544888" y="1446213"/>
          <p14:tracePt t="127077" x="3562350" y="1438275"/>
          <p14:tracePt t="127085" x="3581400" y="1419225"/>
          <p14:tracePt t="127089" x="3652838" y="1393825"/>
          <p14:tracePt t="127105" x="3751263" y="1357313"/>
          <p14:tracePt t="127122" x="3848100" y="1347788"/>
          <p14:tracePt t="127139" x="3902075" y="1339850"/>
          <p14:tracePt t="127155" x="3956050" y="1339850"/>
          <p14:tracePt t="127155" x="3983038" y="1339850"/>
          <p14:tracePt t="127173" x="4010025" y="1339850"/>
          <p14:tracePt t="127173" x="4037013" y="1339850"/>
          <p14:tracePt t="127190" x="4062413" y="1339850"/>
          <p14:tracePt t="127205" x="4143375" y="1357313"/>
          <p14:tracePt t="127222" x="4241800" y="1401763"/>
          <p14:tracePt t="127239" x="4303713" y="1428750"/>
          <p14:tracePt t="127255" x="4357688" y="1455738"/>
          <p14:tracePt t="127272" x="4375150" y="1473200"/>
          <p14:tracePt t="127288" x="4384675" y="1482725"/>
          <p14:tracePt t="127306" x="4384675" y="1490663"/>
          <p14:tracePt t="127322" x="4384675" y="1517650"/>
          <p14:tracePt t="127338" x="4357688" y="1544638"/>
          <p14:tracePt t="127356" x="4313238" y="1571625"/>
          <p14:tracePt t="127372" x="4232275" y="1589088"/>
          <p14:tracePt t="127388" x="4071938" y="1598613"/>
          <p14:tracePt t="127406" x="3965575" y="1581150"/>
          <p14:tracePt t="127422" x="3884613" y="1562100"/>
          <p14:tracePt t="127439" x="3848100" y="1544638"/>
          <p14:tracePt t="127455" x="3848100" y="1536700"/>
          <p14:tracePt t="127472" x="3840163" y="1527175"/>
          <p14:tracePt t="127488" x="3867150" y="1500188"/>
          <p14:tracePt t="127506" x="3894138" y="1455738"/>
          <p14:tracePt t="127522" x="3956050" y="1419225"/>
          <p14:tracePt t="127538" x="4054475" y="1366838"/>
          <p14:tracePt t="127556" x="4170363" y="1330325"/>
          <p14:tracePt t="127556" x="4214813" y="1322388"/>
          <p14:tracePt t="127572" x="4276725" y="1312863"/>
          <p14:tracePt t="127588" x="4456113" y="1303338"/>
          <p14:tracePt t="127606" x="4554538" y="1303338"/>
          <p14:tracePt t="127621" x="4616450" y="1303338"/>
          <p14:tracePt t="127640" x="4652963" y="1312863"/>
          <p14:tracePt t="127656" x="4670425" y="1330325"/>
          <p14:tracePt t="127671" x="4687888" y="1339850"/>
          <p14:tracePt t="127688" x="4687888" y="1366838"/>
          <p14:tracePt t="127706" x="4687888" y="1393825"/>
          <p14:tracePt t="127721" x="4687888" y="1428750"/>
          <p14:tracePt t="127739" x="4687888" y="1465263"/>
          <p14:tracePt t="127755" x="4687888" y="1490663"/>
          <p14:tracePt t="127771" x="4608513" y="1527175"/>
          <p14:tracePt t="127789" x="4500563" y="1536700"/>
          <p14:tracePt t="127806" x="4367213" y="1544638"/>
          <p14:tracePt t="127821" x="4205288" y="1544638"/>
          <p14:tracePt t="127839" x="4037013" y="1536700"/>
          <p14:tracePt t="127856" x="3929063" y="1517650"/>
          <p14:tracePt t="127871" x="3875088" y="1500188"/>
          <p14:tracePt t="127889" x="3857625" y="1500188"/>
          <p14:tracePt t="127905" x="3857625" y="1490663"/>
          <p14:tracePt t="127957" x="3857625" y="1482725"/>
          <p14:tracePt t="127964" x="3867150" y="1465263"/>
          <p14:tracePt t="127973" x="3884613" y="1455738"/>
          <p14:tracePt t="127980" x="3894138" y="1438275"/>
          <p14:tracePt t="127980" x="3911600" y="1419225"/>
          <p14:tracePt t="127988" x="4000500" y="1393825"/>
          <p14:tracePt t="128005" x="4098925" y="1384300"/>
          <p14:tracePt t="128021" x="4224338" y="1384300"/>
          <p14:tracePt t="128038" x="4330700" y="1384300"/>
          <p14:tracePt t="128055" x="4419600" y="1384300"/>
          <p14:tracePt t="128072" x="4465638" y="1393825"/>
          <p14:tracePt t="128089" x="4473575" y="1393825"/>
          <p14:tracePt t="128105" x="4483100" y="1401763"/>
          <p14:tracePt t="128141" x="4483100" y="1411288"/>
          <p14:tracePt t="128157" x="4483100" y="1419225"/>
          <p14:tracePt t="128172" x="4483100" y="1438275"/>
          <p14:tracePt t="128173" x="4483100" y="1446213"/>
          <p14:tracePt t="128173" x="4483100" y="1455738"/>
          <p14:tracePt t="128189" x="4483100" y="1473200"/>
          <p14:tracePt t="128206" x="4483100" y="1490663"/>
          <p14:tracePt t="128222" x="4473575" y="1517650"/>
          <p14:tracePt t="128239" x="4446588" y="1527175"/>
          <p14:tracePt t="128255" x="4411663" y="1536700"/>
          <p14:tracePt t="128271" x="4348163" y="1544638"/>
          <p14:tracePt t="128289" x="4268788" y="1544638"/>
          <p14:tracePt t="128305" x="4205288" y="1544638"/>
          <p14:tracePt t="128322" x="4133850" y="1544638"/>
          <p14:tracePt t="128355" x="4089400" y="1536700"/>
          <p14:tracePt t="128356" x="4071938" y="1517650"/>
          <p14:tracePt t="128437" x="4071938" y="1509713"/>
          <p14:tracePt t="128440" x="4071938" y="1500188"/>
          <p14:tracePt t="128446" x="4071938" y="1490663"/>
          <p14:tracePt t="128455" x="4071938" y="1473200"/>
          <p14:tracePt t="128472" x="4081463" y="1455738"/>
          <p14:tracePt t="128488" x="4098925" y="1438275"/>
          <p14:tracePt t="128505" x="4108450" y="1428750"/>
          <p14:tracePt t="128523" x="4170363" y="1411288"/>
          <p14:tracePt t="128538" x="4224338" y="1411288"/>
          <p14:tracePt t="128556" x="4303713" y="1411288"/>
          <p14:tracePt t="128572" x="4348163" y="1411288"/>
          <p14:tracePt t="128588" x="4384675" y="1411288"/>
          <p14:tracePt t="128606" x="4394200" y="1411288"/>
          <p14:tracePt t="128622" x="4402138" y="1411288"/>
          <p14:tracePt t="128685" x="4402138" y="1419225"/>
          <p14:tracePt t="128701" x="4402138" y="1428750"/>
          <p14:tracePt t="128709" x="4402138" y="1438275"/>
          <p14:tracePt t="128741" x="4402138" y="1446213"/>
          <p14:tracePt t="129317" x="4411663" y="1455738"/>
          <p14:tracePt t="129328" x="4429125" y="1455738"/>
          <p14:tracePt t="129333" x="4446588" y="1455738"/>
          <p14:tracePt t="129339" x="4491038" y="1455738"/>
          <p14:tracePt t="129355" x="4562475" y="1455738"/>
          <p14:tracePt t="129355" x="4608513" y="1455738"/>
          <p14:tracePt t="129373" x="4643438" y="1455738"/>
          <p14:tracePt t="129373" x="4679950" y="1455738"/>
          <p14:tracePt t="129389" x="4732338" y="1455738"/>
          <p14:tracePt t="129405" x="4776788" y="1455738"/>
          <p14:tracePt t="129423" x="4822825" y="1446213"/>
          <p14:tracePt t="129439" x="4857750" y="1446213"/>
          <p14:tracePt t="129455" x="4894263" y="1438275"/>
          <p14:tracePt t="129473" x="4929188" y="1428750"/>
          <p14:tracePt t="129489" x="4965700" y="1428750"/>
          <p14:tracePt t="129505" x="4991100" y="1428750"/>
          <p14:tracePt t="129523" x="5018088" y="1428750"/>
          <p14:tracePt t="129539" x="5045075" y="1428750"/>
          <p14:tracePt t="129555" x="5081588" y="1428750"/>
          <p14:tracePt t="129573" x="5133975" y="1428750"/>
          <p14:tracePt t="129590" x="5170488" y="1428750"/>
          <p14:tracePt t="129605" x="5214938" y="1428750"/>
          <p14:tracePt t="129622" x="5259388" y="1428750"/>
          <p14:tracePt t="129639" x="5286375" y="1428750"/>
          <p14:tracePt t="129656" x="5322888" y="1428750"/>
          <p14:tracePt t="129672" x="5375275" y="1428750"/>
          <p14:tracePt t="129688" x="5411788" y="1428750"/>
          <p14:tracePt t="129705" x="5456238" y="1428750"/>
          <p14:tracePt t="129722" x="5510213" y="1428750"/>
          <p14:tracePt t="129738" x="5554663" y="1428750"/>
          <p14:tracePt t="129756" x="5616575" y="1428750"/>
          <p14:tracePt t="129772" x="5661025" y="1438275"/>
          <p14:tracePt t="129789" x="5724525" y="1446213"/>
          <p14:tracePt t="129806" x="5751513" y="1455738"/>
          <p14:tracePt t="129823" x="5768975" y="1455738"/>
          <p14:tracePt t="129838" x="5795963" y="1465263"/>
          <p14:tracePt t="129855" x="5813425" y="1465263"/>
          <p14:tracePt t="129873" x="5822950" y="1465263"/>
          <p14:tracePt t="129888" x="5840413" y="1465263"/>
          <p14:tracePt t="129906" x="5857875" y="1473200"/>
          <p14:tracePt t="129922" x="5875338" y="1473200"/>
          <p14:tracePt t="129938" x="5902325" y="1482725"/>
          <p14:tracePt t="129956" x="5911850" y="1490663"/>
          <p14:tracePt t="129956" x="5919788" y="1490663"/>
          <p14:tracePt t="129974" x="5929313" y="1500188"/>
          <p14:tracePt t="129989" x="5938838" y="1509713"/>
          <p14:tracePt t="130221" x="5946775" y="1509713"/>
          <p14:tracePt t="130245" x="5938838" y="1509713"/>
          <p14:tracePt t="130245" x="5929313" y="1517650"/>
          <p14:tracePt t="130261" x="5911850" y="1517650"/>
          <p14:tracePt t="130268" x="5894388" y="1517650"/>
          <p14:tracePt t="130276" x="5867400" y="1517650"/>
          <p14:tracePt t="130289" x="5848350" y="1517650"/>
          <p14:tracePt t="130305" x="5830888" y="1517650"/>
          <p14:tracePt t="130322" x="5813425" y="1517650"/>
          <p14:tracePt t="130339" x="5776913" y="1517650"/>
          <p14:tracePt t="130356" x="5751513" y="1517650"/>
          <p14:tracePt t="130372" x="5697538" y="1517650"/>
          <p14:tracePt t="130389" x="5653088" y="1517650"/>
          <p14:tracePt t="130406" x="5572125" y="1517650"/>
          <p14:tracePt t="130422" x="5510213" y="1517650"/>
          <p14:tracePt t="130439" x="5456238" y="1517650"/>
          <p14:tracePt t="130455" x="5402263" y="1517650"/>
          <p14:tracePt t="130455" x="4840288" y="1500188"/>
          <p14:tracePt t="131044" x="4830763" y="1500188"/>
          <p14:tracePt t="131053" x="4822825" y="1500188"/>
          <p14:tracePt t="131061" x="4803775" y="1500188"/>
          <p14:tracePt t="131069" x="4776788" y="1500188"/>
          <p14:tracePt t="131072" x="4724400" y="1500188"/>
          <p14:tracePt t="131088" x="4633913" y="1490663"/>
          <p14:tracePt t="131106" x="4581525" y="1473200"/>
          <p14:tracePt t="131122" x="4527550" y="1465263"/>
          <p14:tracePt t="131139" x="4446588" y="1446213"/>
          <p14:tracePt t="131139" x="4419600" y="1446213"/>
          <p14:tracePt t="131158" x="4384675" y="1438275"/>
          <p14:tracePt t="131158" x="4357688" y="1428750"/>
          <p14:tracePt t="131174" x="4295775" y="1428750"/>
          <p14:tracePt t="131189" x="4232275" y="1419225"/>
          <p14:tracePt t="131206" x="4160838" y="1411288"/>
          <p14:tracePt t="131224" x="4081463" y="1393825"/>
          <p14:tracePt t="131238" x="4010025" y="1384300"/>
          <p14:tracePt t="131256" x="3929063" y="1374775"/>
          <p14:tracePt t="131272" x="3867150" y="1357313"/>
          <p14:tracePt t="131288" x="3822700" y="1347788"/>
          <p14:tracePt t="131306" x="3741738" y="1339850"/>
          <p14:tracePt t="131322" x="3679825" y="1339850"/>
          <p14:tracePt t="131339" x="3608388" y="1339850"/>
          <p14:tracePt t="131356" x="3544888" y="1339850"/>
          <p14:tracePt t="131372" x="3455988" y="1339850"/>
          <p14:tracePt t="131389" x="3402013" y="1339850"/>
          <p14:tracePt t="131406" x="3357563" y="1339850"/>
          <p14:tracePt t="131422" x="3303588" y="1339850"/>
          <p14:tracePt t="131438" x="3259138" y="1339850"/>
          <p14:tracePt t="131456" x="3224213" y="1339850"/>
          <p14:tracePt t="131472" x="3187700" y="1339850"/>
          <p14:tracePt t="131489" x="3160713" y="1347788"/>
          <p14:tracePt t="131506" x="3133725" y="1347788"/>
          <p14:tracePt t="131522" x="3098800" y="1366838"/>
          <p14:tracePt t="131539" x="3089275" y="1366838"/>
          <p14:tracePt t="131556" x="3062288" y="1374775"/>
          <p14:tracePt t="131572" x="3044825" y="1384300"/>
          <p14:tracePt t="131589" x="3036888" y="1393825"/>
          <p14:tracePt t="131606" x="3027363" y="1393825"/>
          <p14:tracePt t="131622" x="3000375" y="1411288"/>
          <p14:tracePt t="131640" x="2973388" y="1428750"/>
          <p14:tracePt t="131656" x="2965450" y="1438275"/>
          <p14:tracePt t="131672" x="2938463" y="1455738"/>
          <p14:tracePt t="131689" x="2928938" y="1473200"/>
          <p14:tracePt t="131705" x="2928938" y="1490663"/>
          <p14:tracePt t="131723" x="2919413" y="1509713"/>
          <p14:tracePt t="131739" x="2919413" y="1527175"/>
          <p14:tracePt t="131755" x="2919413" y="1536700"/>
          <p14:tracePt t="131772" x="2919413" y="1562100"/>
          <p14:tracePt t="131789" x="2928938" y="1581150"/>
          <p14:tracePt t="131806" x="2938463" y="1598613"/>
          <p14:tracePt t="131822" x="2955925" y="1616075"/>
          <p14:tracePt t="131839" x="2973388" y="1633538"/>
          <p14:tracePt t="131856" x="2990850" y="1643063"/>
          <p14:tracePt t="131873" x="3027363" y="1660525"/>
          <p14:tracePt t="131889" x="3081338" y="1687513"/>
          <p14:tracePt t="131906" x="3152775" y="1697038"/>
          <p14:tracePt t="131923" x="3205163" y="1724025"/>
          <p14:tracePt t="131939" x="3276600" y="1741488"/>
          <p14:tracePt t="131955" x="3340100" y="1751013"/>
          <p14:tracePt t="131955" x="3375025" y="1758950"/>
          <p14:tracePt t="131974" x="3429000" y="1768475"/>
          <p14:tracePt t="131989" x="3473450" y="1768475"/>
          <p14:tracePt t="132005" x="3500438" y="1768475"/>
          <p14:tracePt t="132023" x="3544888" y="1768475"/>
          <p14:tracePt t="132038" x="3598863" y="1768475"/>
          <p14:tracePt t="132055" x="3660775" y="1768475"/>
          <p14:tracePt t="132073" x="3732213" y="1768475"/>
          <p14:tracePt t="132088" x="3813175" y="1768475"/>
          <p14:tracePt t="132105" x="3867150" y="1768475"/>
          <p14:tracePt t="132123" x="3911600" y="1768475"/>
          <p14:tracePt t="132139" x="3956050" y="1768475"/>
          <p14:tracePt t="132139" x="3973513" y="1768475"/>
          <p14:tracePt t="132157" x="3990975" y="1768475"/>
          <p14:tracePt t="132172" x="4027488" y="1768475"/>
          <p14:tracePt t="132188" x="4098925" y="1768475"/>
          <p14:tracePt t="132205" x="4152900" y="1768475"/>
          <p14:tracePt t="132222" x="4197350" y="1768475"/>
          <p14:tracePt t="132238" x="4241800" y="1768475"/>
          <p14:tracePt t="132255" x="4295775" y="1758950"/>
          <p14:tracePt t="132273" x="4330700" y="1751013"/>
          <p14:tracePt t="132288" x="4394200" y="1751013"/>
          <p14:tracePt t="132306" x="4402138" y="1741488"/>
          <p14:tracePt t="132322" x="4446588" y="1741488"/>
          <p14:tracePt t="132338" x="4491038" y="1731963"/>
          <p14:tracePt t="132356" x="4527550" y="1714500"/>
          <p14:tracePt t="132356" x="4537075" y="1704975"/>
          <p14:tracePt t="132373" x="4562475" y="1704975"/>
          <p14:tracePt t="132389" x="4589463" y="1687513"/>
          <p14:tracePt t="132406" x="4598988" y="1687513"/>
          <p14:tracePt t="132423" x="4616450" y="1679575"/>
          <p14:tracePt t="132439" x="4625975" y="1670050"/>
          <p14:tracePt t="132456" x="4633913" y="1670050"/>
          <p14:tracePt t="132472" x="4643438" y="1660525"/>
          <p14:tracePt t="132488" x="4652963" y="1660525"/>
          <p14:tracePt t="133885" x="4660900" y="1652588"/>
          <p14:tracePt t="133893" x="4687888" y="1652588"/>
          <p14:tracePt t="133901" x="4714875" y="1652588"/>
          <p14:tracePt t="133906" x="4759325" y="1652588"/>
          <p14:tracePt t="133922" x="4803775" y="1652588"/>
          <p14:tracePt t="133940" x="4848225" y="1652588"/>
          <p14:tracePt t="133956" x="4875213" y="1652588"/>
          <p14:tracePt t="133971" x="4902200" y="1652588"/>
          <p14:tracePt t="133989" x="4919663" y="1652588"/>
          <p14:tracePt t="134006" x="4946650" y="1652588"/>
          <p14:tracePt t="134021" x="4973638" y="1652588"/>
          <p14:tracePt t="134038" x="5018088" y="1652588"/>
          <p14:tracePt t="134055" x="5072063" y="1652588"/>
          <p14:tracePt t="134072" x="5133975" y="1652588"/>
          <p14:tracePt t="134089" x="5187950" y="1643063"/>
          <p14:tracePt t="134105" x="5224463" y="1643063"/>
          <p14:tracePt t="134122" x="5259388" y="1633538"/>
          <p14:tracePt t="134139" x="5295900" y="1616075"/>
          <p14:tracePt t="134155" x="5340350" y="1598613"/>
          <p14:tracePt t="134155" x="5348288" y="1589088"/>
          <p14:tracePt t="134173" x="5402263" y="1562100"/>
          <p14:tracePt t="134189" x="5456238" y="1517650"/>
          <p14:tracePt t="134205" x="5510213" y="1482725"/>
          <p14:tracePt t="134222" x="5581650" y="1446213"/>
          <p14:tracePt t="134239" x="5626100" y="1411288"/>
          <p14:tracePt t="134255" x="5643563" y="1393825"/>
          <p14:tracePt t="134272" x="5670550" y="1366838"/>
          <p14:tracePt t="134289" x="5688013" y="1339850"/>
          <p14:tracePt t="134305" x="5697538" y="1295400"/>
          <p14:tracePt t="134322" x="5705475" y="1258888"/>
          <p14:tracePt t="134339" x="5705475" y="1214438"/>
          <p14:tracePt t="134355" x="5705475" y="1169988"/>
          <p14:tracePt t="134355" x="5705475" y="1152525"/>
          <p14:tracePt t="134373" x="5680075" y="1098550"/>
          <p14:tracePt t="134389" x="5634038" y="1036638"/>
          <p14:tracePt t="134405" x="5581650" y="973138"/>
          <p14:tracePt t="134422" x="5537200" y="938213"/>
          <p14:tracePt t="134439" x="5473700" y="893763"/>
          <p14:tracePt t="134455" x="5411788" y="866775"/>
          <p14:tracePt t="134473" x="5348288" y="839788"/>
          <p14:tracePt t="134488" x="5295900" y="812800"/>
          <p14:tracePt t="134505" x="5268913" y="795338"/>
          <p14:tracePt t="134523" x="5224463" y="776288"/>
          <p14:tracePt t="134539" x="5205413" y="768350"/>
          <p14:tracePt t="134539" x="5187950" y="768350"/>
          <p14:tracePt t="134557" x="5170488" y="758825"/>
          <p14:tracePt t="134557" x="5160963" y="758825"/>
          <p14:tracePt t="134573" x="5133975" y="750888"/>
          <p14:tracePt t="134589" x="5126038" y="750888"/>
          <p14:tracePt t="134637" x="5116513" y="750888"/>
          <p14:tracePt t="134813" x="5108575" y="741363"/>
          <p14:tracePt t="134821" x="5099050" y="741363"/>
          <p14:tracePt t="134821" x="5081588" y="723900"/>
          <p14:tracePt t="134839" x="5054600" y="687388"/>
          <p14:tracePt t="134839" x="4965700" y="608013"/>
          <p14:tracePt t="134856" x="4840288" y="536575"/>
          <p14:tracePt t="134872" x="4660900" y="465138"/>
          <p14:tracePt t="134889" x="4554538" y="374650"/>
          <p14:tracePt t="134906" x="4419600" y="312738"/>
          <p14:tracePt t="134922" x="4313238" y="276225"/>
          <p14:tracePt t="134938" x="4214813" y="250825"/>
          <p14:tracePt t="134956" x="4143375" y="241300"/>
          <p14:tracePt t="134972" x="4054475" y="231775"/>
          <p14:tracePt t="134990" x="3990975" y="231775"/>
          <p14:tracePt t="135006" x="3946525" y="231775"/>
          <p14:tracePt t="135023" x="3894138" y="231775"/>
          <p14:tracePt t="135040" x="3776663" y="250825"/>
          <p14:tracePt t="135056" x="3660775" y="276225"/>
          <p14:tracePt t="135072" x="3562350" y="295275"/>
          <p14:tracePt t="135089" x="3455988" y="322263"/>
          <p14:tracePt t="135107" x="3375025" y="347663"/>
          <p14:tracePt t="135122" x="3313113" y="366713"/>
          <p14:tracePt t="135140" x="3276600" y="384175"/>
          <p14:tracePt t="135140" x="3259138" y="393700"/>
          <p14:tracePt t="135158" x="3241675" y="411163"/>
          <p14:tracePt t="135173" x="3197225" y="428625"/>
          <p14:tracePt t="135190" x="3179763" y="446088"/>
          <p14:tracePt t="135206" x="3160713" y="465138"/>
          <p14:tracePt t="135222" x="3152775" y="500063"/>
          <p14:tracePt t="135240" x="3143250" y="517525"/>
          <p14:tracePt t="135256" x="3143250" y="571500"/>
          <p14:tracePt t="135272" x="3143250" y="608013"/>
          <p14:tracePt t="135290" x="3143250" y="642938"/>
          <p14:tracePt t="135305" x="3170238" y="687388"/>
          <p14:tracePt t="135322" x="3241675" y="731838"/>
          <p14:tracePt t="135340" x="3348038" y="785813"/>
          <p14:tracePt t="135356" x="3500438" y="830263"/>
          <p14:tracePt t="135356" x="3598863" y="857250"/>
          <p14:tracePt t="135374" x="3803650" y="874713"/>
          <p14:tracePt t="135390" x="3990975" y="911225"/>
          <p14:tracePt t="135405" x="4160838" y="919163"/>
          <p14:tracePt t="135423" x="4330700" y="919163"/>
          <p14:tracePt t="135440" x="4446588" y="919163"/>
          <p14:tracePt t="135455" x="4572000" y="893763"/>
          <p14:tracePt t="135473" x="4697413" y="866775"/>
          <p14:tracePt t="135490" x="4803775" y="830263"/>
          <p14:tracePt t="135505" x="4929188" y="795338"/>
          <p14:tracePt t="135523" x="5027613" y="768350"/>
          <p14:tracePt t="135540" x="5099050" y="741363"/>
          <p14:tracePt t="135556" x="5133975" y="714375"/>
          <p14:tracePt t="135556" x="5160963" y="696913"/>
          <p14:tracePt t="135573" x="5170488" y="679450"/>
          <p14:tracePt t="135590" x="5187950" y="660400"/>
          <p14:tracePt t="135605" x="5197475" y="642938"/>
          <p14:tracePt t="135623" x="5205413" y="625475"/>
          <p14:tracePt t="135640" x="5205413" y="608013"/>
          <p14:tracePt t="135655" x="5205413" y="588963"/>
          <p14:tracePt t="135673" x="5205413" y="571500"/>
          <p14:tracePt t="135690" x="5197475" y="527050"/>
          <p14:tracePt t="135706" x="5160963" y="490538"/>
          <p14:tracePt t="135723" x="5126038" y="473075"/>
          <p14:tracePt t="135739" x="5054600" y="419100"/>
          <p14:tracePt t="135755" x="4983163" y="384175"/>
          <p14:tracePt t="135755" x="4956175" y="366713"/>
          <p14:tracePt t="135773" x="4867275" y="312738"/>
          <p14:tracePt t="135789" x="4795838" y="276225"/>
          <p14:tracePt t="135806" x="4732338" y="250825"/>
          <p14:tracePt t="135823" x="4660900" y="223838"/>
          <p14:tracePt t="135839" x="4616450" y="204788"/>
          <p14:tracePt t="135855" x="4572000" y="196850"/>
          <p14:tracePt t="135873" x="4527550" y="187325"/>
          <p14:tracePt t="135889" x="4465638" y="179388"/>
          <p14:tracePt t="135907" x="4438650" y="179388"/>
          <p14:tracePt t="135923" x="4384675" y="179388"/>
          <p14:tracePt t="135939" x="4303713" y="169863"/>
          <p14:tracePt t="135956" x="4232275" y="169863"/>
          <p14:tracePt t="135956" x="4205288" y="169863"/>
          <p14:tracePt t="135973" x="4125913" y="169863"/>
          <p14:tracePt t="135989" x="4037013" y="169863"/>
          <p14:tracePt t="136005" x="3965575" y="169863"/>
          <p14:tracePt t="136023" x="3902075" y="169863"/>
          <p14:tracePt t="136039" x="3822700" y="187325"/>
          <p14:tracePt t="136056" x="3776663" y="214313"/>
          <p14:tracePt t="136073" x="3741738" y="223838"/>
          <p14:tracePt t="136089" x="3714750" y="231775"/>
          <p14:tracePt t="136106" x="3697288" y="250825"/>
          <p14:tracePt t="136122" x="3679825" y="258763"/>
          <p14:tracePt t="136139" x="3660775" y="285750"/>
          <p14:tracePt t="136139" x="3643313" y="303213"/>
          <p14:tracePt t="136157" x="3643313" y="312738"/>
          <p14:tracePt t="136172" x="3616325" y="384175"/>
          <p14:tracePt t="136190" x="3589338" y="438150"/>
          <p14:tracePt t="136206" x="3589338" y="490538"/>
          <p14:tracePt t="136223" x="3598863" y="544513"/>
          <p14:tracePt t="136239" x="3616325" y="571500"/>
          <p14:tracePt t="136257" x="3652838" y="608013"/>
          <p14:tracePt t="136272" x="3732213" y="633413"/>
          <p14:tracePt t="136289" x="3822700" y="660400"/>
          <p14:tracePt t="136306" x="3919538" y="679450"/>
          <p14:tracePt t="136322" x="4010025" y="696913"/>
          <p14:tracePt t="136340" x="4098925" y="704850"/>
          <p14:tracePt t="136357" x="4197350" y="704850"/>
          <p14:tracePt t="136373" x="4375150" y="704850"/>
          <p14:tracePt t="136390" x="4491038" y="704850"/>
          <p14:tracePt t="136407" x="4616450" y="704850"/>
          <p14:tracePt t="136422" x="4724400" y="704850"/>
          <p14:tracePt t="136439" x="4848225" y="687388"/>
          <p14:tracePt t="136456" x="4973638" y="669925"/>
          <p14:tracePt t="136472" x="5027613" y="660400"/>
          <p14:tracePt t="136490" x="5037138" y="660400"/>
          <p14:tracePt t="137229" x="5027613" y="660400"/>
          <p14:tracePt t="137237" x="5010150" y="660400"/>
          <p14:tracePt t="137237" x="5000625" y="660400"/>
          <p14:tracePt t="137253" x="4991100" y="660400"/>
          <p14:tracePt t="137261" x="4973638" y="660400"/>
          <p14:tracePt t="137269" x="4946650" y="660400"/>
          <p14:tracePt t="137272" x="4902200" y="660400"/>
          <p14:tracePt t="137289" x="4848225" y="660400"/>
          <p14:tracePt t="137306" x="4776788" y="660400"/>
          <p14:tracePt t="137323" x="4714875" y="660400"/>
          <p14:tracePt t="137339" x="4652963" y="660400"/>
          <p14:tracePt t="137356" x="4537075" y="660400"/>
          <p14:tracePt t="137373" x="4438650" y="660400"/>
          <p14:tracePt t="137389" x="4348163" y="660400"/>
          <p14:tracePt t="137407" x="4251325" y="660400"/>
          <p14:tracePt t="137422" x="4152900" y="660400"/>
          <p14:tracePt t="137439" x="4062413" y="660400"/>
          <p14:tracePt t="137456" x="3965575" y="660400"/>
          <p14:tracePt t="137472" x="3875088" y="660400"/>
          <p14:tracePt t="137489" x="3795713" y="660400"/>
          <p14:tracePt t="137506" x="3732213" y="660400"/>
          <p14:tracePt t="137522" x="3679825" y="660400"/>
          <p14:tracePt t="137540" x="3625850" y="660400"/>
          <p14:tracePt t="137556" x="3571875" y="669925"/>
          <p14:tracePt t="137572" x="3490913" y="669925"/>
          <p14:tracePt t="137590" x="3429000" y="687388"/>
          <p14:tracePt t="137606" x="3402013" y="696913"/>
          <p14:tracePt t="137622" x="3357563" y="696913"/>
          <p14:tracePt t="137639" x="3330575" y="696913"/>
          <p14:tracePt t="137657" x="3313113" y="704850"/>
          <p14:tracePt t="137672" x="3286125" y="714375"/>
          <p14:tracePt t="137690" x="3268663" y="714375"/>
          <p14:tracePt t="137706" x="3241675" y="731838"/>
          <p14:tracePt t="137722" x="3214688" y="741363"/>
          <p14:tracePt t="137740" x="3187700" y="750888"/>
          <p14:tracePt t="137756" x="3152775" y="776288"/>
          <p14:tracePt t="137773" x="3125788" y="795338"/>
          <p14:tracePt t="137789" x="3108325" y="803275"/>
          <p14:tracePt t="137806" x="3089275" y="812800"/>
          <p14:tracePt t="137823" x="3071813" y="822325"/>
          <p14:tracePt t="137840" x="3062288" y="830263"/>
          <p14:tracePt t="137877" x="3054350" y="839788"/>
          <p14:tracePt t="137877" x="3044825" y="839788"/>
          <p14:tracePt t="137889" x="3036888" y="847725"/>
          <p14:tracePt t="137906" x="3027363" y="857250"/>
          <p14:tracePt t="137922" x="3027363" y="866775"/>
          <p14:tracePt t="137939" x="3009900" y="874713"/>
          <p14:tracePt t="137955" x="3000375" y="884238"/>
          <p14:tracePt t="137973" x="2982913" y="893763"/>
          <p14:tracePt t="137989" x="2973388" y="901700"/>
          <p14:tracePt t="138005" x="2955925" y="919163"/>
          <p14:tracePt t="138023" x="2946400" y="946150"/>
          <p14:tracePt t="138040" x="2938463" y="965200"/>
          <p14:tracePt t="138055" x="2919413" y="982663"/>
          <p14:tracePt t="138073" x="2919413" y="1000125"/>
          <p14:tracePt t="138090" x="2919413" y="1009650"/>
          <p14:tracePt t="138105" x="2911475" y="1017588"/>
          <p14:tracePt t="138123" x="2911475" y="1036638"/>
          <p14:tracePt t="138139" x="2911475" y="1044575"/>
          <p14:tracePt t="138156" x="2911475" y="1054100"/>
          <p14:tracePt t="138205" x="2911475" y="1062038"/>
          <p14:tracePt t="138221" x="2911475" y="1071563"/>
          <p14:tracePt t="138245" x="2911475" y="1081088"/>
          <p14:tracePt t="138261" x="2911475" y="1089025"/>
          <p14:tracePt t="138277" x="2911475" y="1098550"/>
          <p14:tracePt t="138285" x="2911475" y="1108075"/>
          <p14:tracePt t="138301" x="2911475" y="1116013"/>
          <p14:tracePt t="138309" x="2919413" y="1125538"/>
          <p14:tracePt t="138325" x="2919413" y="1133475"/>
          <p14:tracePt t="138339" x="2919413" y="1152525"/>
          <p14:tracePt t="138340" x="2928938" y="1160463"/>
          <p14:tracePt t="138356" x="2946400" y="1179513"/>
          <p14:tracePt t="138373" x="2955925" y="1196975"/>
          <p14:tracePt t="138389" x="2965450" y="1204913"/>
          <p14:tracePt t="138406" x="2982913" y="1223963"/>
          <p14:tracePt t="138423" x="2982913" y="1231900"/>
          <p14:tracePt t="138439" x="2990850" y="1241425"/>
          <p14:tracePt t="138456" x="3000375" y="1250950"/>
          <p14:tracePt t="138473" x="3009900" y="1268413"/>
          <p14:tracePt t="138488" x="3027363" y="1285875"/>
          <p14:tracePt t="138506" x="3044825" y="1303338"/>
          <p14:tracePt t="138522" x="3062288" y="1322388"/>
          <p14:tracePt t="138539" x="3081338" y="1339850"/>
          <p14:tracePt t="138556" x="3089275" y="1357313"/>
          <p14:tracePt t="138556" x="3108325" y="1366838"/>
          <p14:tracePt t="138589" x="3108325" y="1384300"/>
          <p14:tracePt t="138590" x="3125788" y="1411288"/>
          <p14:tracePt t="138606" x="3143250" y="1428750"/>
          <p14:tracePt t="138623" x="3170238" y="1455738"/>
          <p14:tracePt t="138639" x="3197225" y="1482725"/>
          <p14:tracePt t="138657" x="3214688" y="1500188"/>
          <p14:tracePt t="138673" x="3241675" y="1509713"/>
          <p14:tracePt t="138689" x="3241675" y="1517650"/>
          <p14:tracePt t="138705" x="3251200" y="1517650"/>
          <p14:tracePt t="138723" x="3268663" y="1527175"/>
          <p14:tracePt t="138739" x="3286125" y="1536700"/>
          <p14:tracePt t="138756" x="3313113" y="1544638"/>
          <p14:tracePt t="138773" x="3367088" y="1562100"/>
          <p14:tracePt t="138790" x="3411538" y="1571625"/>
          <p14:tracePt t="138806" x="3438525" y="1589088"/>
          <p14:tracePt t="138823" x="3465513" y="1589088"/>
          <p14:tracePt t="138839" x="3482975" y="1589088"/>
          <p14:tracePt t="138856" x="3509963" y="1608138"/>
          <p14:tracePt t="138872" x="3527425" y="1608138"/>
          <p14:tracePt t="138889" x="3562350" y="1608138"/>
          <p14:tracePt t="138906" x="3589338" y="1616075"/>
          <p14:tracePt t="138922" x="3633788" y="1625600"/>
          <p14:tracePt t="138940" x="3670300" y="1633538"/>
          <p14:tracePt t="138955" x="3724275" y="1633538"/>
          <p14:tracePt t="138973" x="3759200" y="1643063"/>
          <p14:tracePt t="138990" x="3803650" y="1643063"/>
          <p14:tracePt t="139006" x="3848100" y="1660525"/>
          <p14:tracePt t="139023" x="3902075" y="1660525"/>
          <p14:tracePt t="139040" x="3956050" y="1660525"/>
          <p14:tracePt t="139056" x="4010025" y="1660525"/>
          <p14:tracePt t="139072" x="4044950" y="1660525"/>
          <p14:tracePt t="139090" x="4081463" y="1660525"/>
          <p14:tracePt t="139106" x="4116388" y="1660525"/>
          <p14:tracePt t="139122" x="4170363" y="1660525"/>
          <p14:tracePt t="139140" x="4214813" y="1660525"/>
          <p14:tracePt t="139156" x="4286250" y="1660525"/>
          <p14:tracePt t="139173" x="4330700" y="1660525"/>
          <p14:tracePt t="139190" x="4384675" y="1660525"/>
          <p14:tracePt t="139206" x="4438650" y="1660525"/>
          <p14:tracePt t="139223" x="4483100" y="1660525"/>
          <p14:tracePt t="139240" x="4527550" y="1660525"/>
          <p14:tracePt t="139255" x="4572000" y="1660525"/>
          <p14:tracePt t="139272" x="4616450" y="1660525"/>
          <p14:tracePt t="139290" x="4660900" y="1660525"/>
          <p14:tracePt t="139306" x="4705350" y="1660525"/>
          <p14:tracePt t="139323" x="4751388" y="1660525"/>
          <p14:tracePt t="139340" x="4786313" y="1660525"/>
          <p14:tracePt t="139355" x="4848225" y="1660525"/>
          <p14:tracePt t="139374" x="4884738" y="1660525"/>
          <p14:tracePt t="139391" x="4919663" y="1660525"/>
          <p14:tracePt t="139406" x="4965700" y="1660525"/>
          <p14:tracePt t="139423" x="5000625" y="1660525"/>
          <p14:tracePt t="139440" x="5018088" y="1652588"/>
          <p14:tracePt t="139456" x="5037138" y="1652588"/>
          <p14:tracePt t="139473" x="5072063" y="1652588"/>
          <p14:tracePt t="139490" x="5099050" y="1643063"/>
          <p14:tracePt t="139506" x="5143500" y="1633538"/>
          <p14:tracePt t="139523" x="5224463" y="1625600"/>
          <p14:tracePt t="139539" x="5286375" y="1608138"/>
          <p14:tracePt t="139555" x="5384800" y="1589088"/>
          <p14:tracePt t="139573" x="5411788" y="1589088"/>
          <p14:tracePt t="139589" x="5438775" y="1581150"/>
          <p14:tracePt t="139606" x="5465763" y="1571625"/>
          <p14:tracePt t="139624" x="5473700" y="1562100"/>
          <p14:tracePt t="139639" x="5500688" y="1554163"/>
          <p14:tracePt t="139657" x="5518150" y="1544638"/>
          <p14:tracePt t="139673" x="5537200" y="1536700"/>
          <p14:tracePt t="139689" x="5562600" y="1527175"/>
          <p14:tracePt t="139705" x="5589588" y="1509713"/>
          <p14:tracePt t="139724" x="5616575" y="1500188"/>
          <p14:tracePt t="139739" x="5626100" y="1490663"/>
          <p14:tracePt t="139756" x="5643563" y="1482725"/>
          <p14:tracePt t="139756" x="5653088" y="1465263"/>
          <p14:tracePt t="139773" x="5661025" y="1455738"/>
          <p14:tracePt t="139789" x="5680075" y="1428750"/>
          <p14:tracePt t="139806" x="5688013" y="1411288"/>
          <p14:tracePt t="139823" x="5697538" y="1401763"/>
          <p14:tracePt t="139839" x="5705475" y="1384300"/>
          <p14:tracePt t="139855" x="5705475" y="1366838"/>
          <p14:tracePt t="139873" x="5715000" y="1366838"/>
          <p14:tracePt t="139889" x="5715000" y="1357313"/>
          <p14:tracePt t="139906" x="5724525" y="1339850"/>
          <p14:tracePt t="139941" x="5724525" y="1330325"/>
          <p14:tracePt t="139941" x="5732463" y="1322388"/>
          <p14:tracePt t="139956" x="5732463" y="1303338"/>
          <p14:tracePt t="139974" x="5741988" y="1295400"/>
          <p14:tracePt t="139989" x="5741988" y="1276350"/>
          <p14:tracePt t="140006" x="5741988" y="1268413"/>
          <p14:tracePt t="140023" x="5751513" y="1258888"/>
          <p14:tracePt t="140040" x="5751513" y="1241425"/>
          <p14:tracePt t="140057" x="5751513" y="1223963"/>
          <p14:tracePt t="140072" x="5751513" y="1214438"/>
          <p14:tracePt t="140089" x="5751513" y="1204913"/>
          <p14:tracePt t="140106" x="5751513" y="1196975"/>
          <p14:tracePt t="140122" x="5751513" y="1187450"/>
          <p14:tracePt t="140140" x="5751513" y="1179513"/>
          <p14:tracePt t="140181" x="5751513" y="1160463"/>
          <p14:tracePt t="140197" x="5751513" y="1152525"/>
          <p14:tracePt t="140221" x="5741988" y="1143000"/>
          <p14:tracePt t="140228" x="5741988" y="1133475"/>
          <p14:tracePt t="140245" x="5732463" y="1125538"/>
          <p14:tracePt t="140260" x="5732463" y="1108075"/>
          <p14:tracePt t="140277" x="5732463" y="1098550"/>
          <p14:tracePt t="140293" x="5724525" y="1081088"/>
          <p14:tracePt t="140317" x="5715000" y="1071563"/>
          <p14:tracePt t="140325" x="5715000" y="1062038"/>
          <p14:tracePt t="140349" x="5705475" y="1054100"/>
          <p14:tracePt t="140365" x="5697538" y="1036638"/>
          <p14:tracePt t="140373" x="5697538" y="1027113"/>
          <p14:tracePt t="140374" x="5688013" y="1009650"/>
          <p14:tracePt t="140389" x="5688013" y="1000125"/>
          <p14:tracePt t="140406" x="5688013" y="982663"/>
          <p14:tracePt t="140422" x="5688013" y="973138"/>
          <p14:tracePt t="140440" x="5680075" y="955675"/>
          <p14:tracePt t="140456" x="5670550" y="938213"/>
          <p14:tracePt t="140473" x="5670550" y="928688"/>
          <p14:tracePt t="140490" x="5670550" y="911225"/>
          <p14:tracePt t="140506" x="5661025" y="901700"/>
          <p14:tracePt t="140550" x="5661025" y="893763"/>
          <p14:tracePt t="140565" x="5661025" y="884238"/>
          <p14:tracePt t="140573" x="5653088" y="884238"/>
          <p14:tracePt t="140589" x="5643563" y="874713"/>
          <p14:tracePt t="140590" x="5626100" y="857250"/>
          <p14:tracePt t="140606" x="5608638" y="839788"/>
          <p14:tracePt t="140623" x="5581650" y="830263"/>
          <p14:tracePt t="140640" x="5554663" y="822325"/>
          <p14:tracePt t="140655" x="5527675" y="812800"/>
          <p14:tracePt t="140673" x="5510213" y="812800"/>
          <p14:tracePt t="140689" x="5500688" y="812800"/>
          <p14:tracePt t="140705" x="5483225" y="812800"/>
          <p14:tracePt t="140724" x="5473700" y="812800"/>
          <p14:tracePt t="140740" x="5465763" y="812800"/>
          <p14:tracePt t="140756" x="5429250" y="812800"/>
          <p14:tracePt t="140773" x="5394325" y="822325"/>
          <p14:tracePt t="140790" x="5340350" y="830263"/>
          <p14:tracePt t="140806" x="5276850" y="857250"/>
          <p14:tracePt t="140823" x="5232400" y="866775"/>
          <p14:tracePt t="140840" x="5205413" y="874713"/>
          <p14:tracePt t="140856" x="5180013" y="884238"/>
          <p14:tracePt t="140873" x="5170488" y="884238"/>
          <p14:tracePt t="140889" x="5153025" y="884238"/>
          <p14:tracePt t="140907" x="5143500" y="884238"/>
          <p14:tracePt t="140923" x="5133975" y="884238"/>
          <p14:tracePt t="140939" x="5099050" y="893763"/>
          <p14:tracePt t="140956" x="5045075" y="893763"/>
          <p14:tracePt t="140973" x="5010150" y="893763"/>
          <p14:tracePt t="140989" x="4983163" y="893763"/>
          <p14:tracePt t="141007" x="4965700" y="893763"/>
          <p14:tracePt t="141285" x="4983163" y="893763"/>
          <p14:tracePt t="141293" x="5010150" y="901700"/>
          <p14:tracePt t="141299" x="5027613" y="901700"/>
          <p14:tracePt t="141305" x="5072063" y="911225"/>
          <p14:tracePt t="141322" x="5126038" y="919163"/>
          <p14:tracePt t="141339" x="5153025" y="919163"/>
          <p14:tracePt t="141356" x="5170488" y="919163"/>
          <p14:tracePt t="141373" x="5197475" y="928688"/>
          <p14:tracePt t="141413" x="5205413" y="928688"/>
          <p14:tracePt t="141421" x="5214938" y="928688"/>
          <p14:tracePt t="141429" x="5224463" y="928688"/>
          <p14:tracePt t="141439" x="5241925" y="928688"/>
          <p14:tracePt t="141457" x="5251450" y="928688"/>
          <p14:tracePt t="141472" x="5268913" y="928688"/>
          <p14:tracePt t="141490" x="5286375" y="928688"/>
          <p14:tracePt t="141506" x="5303838" y="928688"/>
          <p14:tracePt t="141522" x="5322888" y="928688"/>
          <p14:tracePt t="141540" x="5340350" y="928688"/>
          <p14:tracePt t="141556" x="5367338" y="928688"/>
          <p14:tracePt t="141572" x="5411788" y="928688"/>
          <p14:tracePt t="141590" x="5446713" y="928688"/>
          <p14:tracePt t="141607" x="5465763" y="928688"/>
          <p14:tracePt t="141622" x="5500688" y="928688"/>
          <p14:tracePt t="141640" x="5518150" y="928688"/>
          <p14:tracePt t="141657" x="5537200" y="928688"/>
          <p14:tracePt t="141672" x="5554663" y="928688"/>
          <p14:tracePt t="141690" x="5581650" y="928688"/>
          <p14:tracePt t="141706" x="5599113" y="928688"/>
          <p14:tracePt t="141722" x="5616575" y="928688"/>
          <p14:tracePt t="141740" x="5626100" y="938213"/>
          <p14:tracePt t="141756" x="5661025" y="938213"/>
          <p14:tracePt t="141773" x="5697538" y="938213"/>
          <p14:tracePt t="141790" x="5724525" y="938213"/>
          <p14:tracePt t="141806" x="5751513" y="938213"/>
          <p14:tracePt t="141823" x="5768975" y="938213"/>
          <p14:tracePt t="141840" x="5795963" y="938213"/>
          <p14:tracePt t="141856" x="5822950" y="938213"/>
          <p14:tracePt t="141872" x="5848350" y="938213"/>
          <p14:tracePt t="141890" x="5884863" y="938213"/>
          <p14:tracePt t="141906" x="5929313" y="946150"/>
          <p14:tracePt t="141923" x="5973763" y="955675"/>
          <p14:tracePt t="141940" x="6018213" y="965200"/>
          <p14:tracePt t="141956" x="6054725" y="973138"/>
          <p14:tracePt t="141973" x="6081713" y="973138"/>
          <p14:tracePt t="141990" x="6099175" y="982663"/>
          <p14:tracePt t="142429" x="6072188" y="982663"/>
          <p14:tracePt t="142437" x="6045200" y="982663"/>
          <p14:tracePt t="142444" x="5956300" y="965200"/>
          <p14:tracePt t="142456" x="5894388" y="955675"/>
          <p14:tracePt t="142474" x="5822950" y="955675"/>
          <p14:tracePt t="142489" x="5776913" y="938213"/>
          <p14:tracePt t="142506" x="5705475" y="928688"/>
          <p14:tracePt t="142522" x="5616575" y="911225"/>
          <p14:tracePt t="142539" x="5491163" y="893763"/>
          <p14:tracePt t="142539" x="5429250" y="884238"/>
          <p14:tracePt t="142557" x="5303838" y="874713"/>
          <p14:tracePt t="142573" x="5224463" y="874713"/>
          <p14:tracePt t="142590" x="5126038" y="866775"/>
          <p14:tracePt t="142607" x="5037138" y="866775"/>
          <p14:tracePt t="142622" x="4973638" y="866775"/>
          <p14:tracePt t="142640" x="4894263" y="866775"/>
          <p14:tracePt t="142658" x="4803775" y="866775"/>
          <p14:tracePt t="142673" x="4732338" y="866775"/>
          <p14:tracePt t="142690" x="4643438" y="866775"/>
          <p14:tracePt t="142707" x="4572000" y="866775"/>
          <p14:tracePt t="142723" x="4483100" y="866775"/>
          <p14:tracePt t="142740" x="4411663" y="866775"/>
          <p14:tracePt t="142756" x="4295775" y="866775"/>
          <p14:tracePt t="142773" x="4205288" y="866775"/>
          <p14:tracePt t="142790" x="4108450" y="866775"/>
          <p14:tracePt t="142808" x="4000500" y="866775"/>
          <p14:tracePt t="142823" x="3911600" y="866775"/>
          <p14:tracePt t="142840" x="3830638" y="866775"/>
          <p14:tracePt t="142856" x="3768725" y="866775"/>
          <p14:tracePt t="142872" x="3705225" y="874713"/>
          <p14:tracePt t="142890" x="3652838" y="893763"/>
          <p14:tracePt t="142907" x="3589338" y="893763"/>
          <p14:tracePt t="142922" x="3536950" y="901700"/>
          <p14:tracePt t="142940" x="3482975" y="911225"/>
          <p14:tracePt t="142956" x="3367088" y="928688"/>
          <p14:tracePt t="142973" x="3268663" y="938213"/>
          <p14:tracePt t="142990" x="3179763" y="955675"/>
          <p14:tracePt t="143006" x="3098800" y="965200"/>
          <p14:tracePt t="143023" x="3054350" y="973138"/>
          <p14:tracePt t="143040" x="3027363" y="982663"/>
          <p14:tracePt t="143056" x="2982913" y="982663"/>
          <p14:tracePt t="143073" x="2965450" y="1000125"/>
          <p14:tracePt t="143090" x="2919413" y="1000125"/>
          <p14:tracePt t="143106" x="2847975" y="1009650"/>
          <p14:tracePt t="143124" x="2822575" y="1017588"/>
          <p14:tracePt t="143139" x="2776538" y="1027113"/>
          <p14:tracePt t="143156" x="2759075" y="1027113"/>
          <p14:tracePt t="143173" x="2759075" y="1036638"/>
          <p14:tracePt t="143292" x="2795588" y="1036638"/>
          <p14:tracePt t="143301" x="2867025" y="1036638"/>
          <p14:tracePt t="143309" x="2946400" y="1036638"/>
          <p14:tracePt t="143313" x="3044825" y="1036638"/>
          <p14:tracePt t="143322" x="3232150" y="1036638"/>
          <p14:tracePt t="143322" x="3313113" y="1036638"/>
          <p14:tracePt t="143341" x="3384550" y="1036638"/>
          <p14:tracePt t="143356" x="3554413" y="1036638"/>
          <p14:tracePt t="143373" x="3625850" y="1036638"/>
          <p14:tracePt t="143390" x="3705225" y="1036638"/>
          <p14:tracePt t="143407" x="3776663" y="1036638"/>
          <p14:tracePt t="143423" x="3857625" y="1036638"/>
          <p14:tracePt t="143439" x="3965575" y="1036638"/>
          <p14:tracePt t="143456" x="4089400" y="1036638"/>
          <p14:tracePt t="143473" x="4205288" y="1036638"/>
          <p14:tracePt t="143489" x="4303713" y="1036638"/>
          <p14:tracePt t="143506" x="4394200" y="1036638"/>
          <p14:tracePt t="143523" x="4456113" y="1036638"/>
          <p14:tracePt t="143539" x="4518025" y="1036638"/>
          <p14:tracePt t="143556" x="4616450" y="1036638"/>
          <p14:tracePt t="143589" x="4687888" y="1036638"/>
          <p14:tracePt t="143590" x="4768850" y="1036638"/>
          <p14:tracePt t="143607" x="4867275" y="1036638"/>
          <p14:tracePt t="143624" x="4965700" y="1036638"/>
          <p14:tracePt t="143640" x="5054600" y="1036638"/>
          <p14:tracePt t="143657" x="5126038" y="1036638"/>
          <p14:tracePt t="143673" x="5187950" y="1036638"/>
          <p14:tracePt t="143689" x="5251450" y="1036638"/>
          <p14:tracePt t="143707" x="5322888" y="1036638"/>
          <p14:tracePt t="143723" x="5384800" y="1036638"/>
          <p14:tracePt t="143739" x="5446713" y="1036638"/>
          <p14:tracePt t="143739" x="5473700" y="1036638"/>
          <p14:tracePt t="143757" x="5527675" y="1036638"/>
          <p14:tracePt t="143773" x="5572125" y="1036638"/>
          <p14:tracePt t="143789" x="5581650" y="1036638"/>
          <p14:tracePt t="143807" x="5599113" y="1036638"/>
          <p14:tracePt t="143822" x="5608638" y="1036638"/>
          <p14:tracePt t="143839" x="5626100" y="1036638"/>
          <p14:tracePt t="143857" x="5643563" y="1036638"/>
          <p14:tracePt t="143872" x="5653088" y="1036638"/>
          <p14:tracePt t="143889" x="5670550" y="1036638"/>
          <p14:tracePt t="143907" x="5680075" y="1036638"/>
          <p14:tracePt t="143922" x="5688013" y="1036638"/>
          <p14:tracePt t="143973" x="5697538" y="1036638"/>
          <p14:tracePt t="144388" x="5697538" y="1044575"/>
          <p14:tracePt t="144445" x="5697538" y="1054100"/>
          <p14:tracePt t="144453" x="5697538" y="1062038"/>
          <p14:tracePt t="144461" x="5697538" y="1071563"/>
          <p14:tracePt t="144463" x="5697538" y="1081088"/>
          <p14:tracePt t="144472" x="5697538" y="1098550"/>
          <p14:tracePt t="144490" x="5697538" y="1108075"/>
          <p14:tracePt t="144506" x="5697538" y="1116013"/>
          <p14:tracePt t="144523" x="5697538" y="1125538"/>
          <p14:tracePt t="145740" x="0" y="0"/>
        </p14:tracePtLst>
        <p14:tracePtLst>
          <p14:tracePt t="149444" x="3125788" y="1795463"/>
          <p14:tracePt t="149669" x="3133725" y="1795463"/>
          <p14:tracePt t="149685" x="3143250" y="1785938"/>
          <p14:tracePt t="149709" x="3152775" y="1785938"/>
          <p14:tracePt t="149717" x="3160713" y="1785938"/>
          <p14:tracePt t="149725" x="3187700" y="1776413"/>
          <p14:tracePt t="149726" x="3197225" y="1776413"/>
          <p14:tracePt t="149739" x="3259138" y="1776413"/>
          <p14:tracePt t="149757" x="3303588" y="1776413"/>
          <p14:tracePt t="149774" x="3357563" y="1776413"/>
          <p14:tracePt t="149789" x="3411538" y="1776413"/>
          <p14:tracePt t="149806" x="3455988" y="1776413"/>
          <p14:tracePt t="149824" x="3509963" y="1776413"/>
          <p14:tracePt t="149839" x="3562350" y="1776413"/>
          <p14:tracePt t="149857" x="3616325" y="1776413"/>
          <p14:tracePt t="149874" x="3679825" y="1776413"/>
          <p14:tracePt t="149889" x="3741738" y="1776413"/>
          <p14:tracePt t="149907" x="3803650" y="1776413"/>
          <p14:tracePt t="149924" x="3867150" y="1776413"/>
          <p14:tracePt t="149939" x="3938588" y="1776413"/>
          <p14:tracePt t="149957" x="3965575" y="1776413"/>
          <p14:tracePt t="149974" x="3990975" y="1776413"/>
          <p14:tracePt t="149989" x="4010025" y="1776413"/>
          <p14:tracePt t="150007" x="4027488" y="1776413"/>
          <p14:tracePt t="150023" x="4044950" y="1776413"/>
          <p14:tracePt t="150039" x="4071938" y="1776413"/>
          <p14:tracePt t="150057" x="4098925" y="1776413"/>
          <p14:tracePt t="150073" x="4125913" y="1776413"/>
          <p14:tracePt t="150091" x="4170363" y="1776413"/>
          <p14:tracePt t="150107" x="4205288" y="1776413"/>
          <p14:tracePt t="150123" x="4241800" y="1776413"/>
          <p14:tracePt t="150140" x="4286250" y="1776413"/>
          <p14:tracePt t="150173" x="4303713" y="1776413"/>
          <p14:tracePt t="150174" x="4330700" y="1776413"/>
          <p14:tracePt t="150190" x="4357688" y="1776413"/>
          <p14:tracePt t="150206" x="4411663" y="1776413"/>
          <p14:tracePt t="150223" x="4473575" y="1776413"/>
          <p14:tracePt t="150239" x="4537075" y="1785938"/>
          <p14:tracePt t="150257" x="4598988" y="1795463"/>
          <p14:tracePt t="150273" x="4660900" y="1803400"/>
          <p14:tracePt t="150290" x="4732338" y="1803400"/>
          <p14:tracePt t="150307" x="4813300" y="1803400"/>
          <p14:tracePt t="150323" x="4919663" y="1803400"/>
          <p14:tracePt t="150323" x="4973638" y="1803400"/>
          <p14:tracePt t="150342" x="5099050" y="1803400"/>
          <p14:tracePt t="150357" x="5224463" y="1803400"/>
          <p14:tracePt t="150373" x="5322888" y="1803400"/>
          <p14:tracePt t="150389" x="5394325" y="1803400"/>
          <p14:tracePt t="150407" x="5456238" y="1803400"/>
          <p14:tracePt t="150423" x="5510213" y="1803400"/>
          <p14:tracePt t="150440" x="5545138" y="1803400"/>
          <p14:tracePt t="150456" x="5572125" y="1803400"/>
          <p14:tracePt t="150474" x="5581650" y="1803400"/>
          <p14:tracePt t="150508" x="5589588" y="1803400"/>
          <p14:tracePt t="151725" x="5589588" y="1812925"/>
          <p14:tracePt t="151741" x="5581650" y="1822450"/>
          <p14:tracePt t="151749" x="5545138" y="1822450"/>
          <p14:tracePt t="151757" x="5473700" y="1830388"/>
          <p14:tracePt t="151762" x="5313363" y="1839913"/>
          <p14:tracePt t="151773" x="5126038" y="1839913"/>
          <p14:tracePt t="151791" x="4911725" y="1839913"/>
          <p14:tracePt t="151806" x="4724400" y="1839913"/>
          <p14:tracePt t="151823" x="4581525" y="1839913"/>
          <p14:tracePt t="151840" x="4483100" y="1839913"/>
          <p14:tracePt t="151856" x="4411663" y="1839913"/>
          <p14:tracePt t="151873" x="4357688" y="1839913"/>
          <p14:tracePt t="151889" x="4276725" y="1839913"/>
          <p14:tracePt t="151906" x="4197350" y="1839913"/>
          <p14:tracePt t="151924" x="4125913" y="1839913"/>
          <p14:tracePt t="151939" x="4044950" y="1839913"/>
          <p14:tracePt t="151956" x="3946525" y="1839913"/>
          <p14:tracePt t="151974" x="3894138" y="1822450"/>
          <p14:tracePt t="151990" x="3840163" y="1822450"/>
          <p14:tracePt t="152007" x="3776663" y="1822450"/>
          <p14:tracePt t="152024" x="3697288" y="1822450"/>
          <p14:tracePt t="152040" x="3616325" y="1822450"/>
          <p14:tracePt t="152057" x="3536950" y="1822450"/>
          <p14:tracePt t="152074" x="3455988" y="1822450"/>
          <p14:tracePt t="152091" x="3394075" y="1822450"/>
          <p14:tracePt t="152106" x="3340100" y="1822450"/>
          <p14:tracePt t="152124" x="3276600" y="1822450"/>
          <p14:tracePt t="152124" x="3251200" y="1822450"/>
          <p14:tracePt t="152141" x="3205163" y="1822450"/>
          <p14:tracePt t="152157" x="3179763" y="1822450"/>
          <p14:tracePt t="152174" x="3143250" y="1822450"/>
          <p14:tracePt t="152190" x="3125788" y="1830388"/>
          <p14:tracePt t="152207" x="3098800" y="1830388"/>
          <p14:tracePt t="152224" x="3071813" y="1839913"/>
          <p14:tracePt t="152240" x="3054350" y="1847850"/>
          <p14:tracePt t="152257" x="3027363" y="1857375"/>
          <p14:tracePt t="152274" x="3000375" y="1866900"/>
          <p14:tracePt t="152290" x="2982913" y="1866900"/>
          <p14:tracePt t="152307" x="2965450" y="1874838"/>
          <p14:tracePt t="152324" x="2928938" y="1893888"/>
          <p14:tracePt t="152340" x="2874963" y="1919288"/>
          <p14:tracePt t="152357" x="2840038" y="1928813"/>
          <p14:tracePt t="152374" x="2803525" y="1946275"/>
          <p14:tracePt t="152390" x="2768600" y="1973263"/>
          <p14:tracePt t="152408" x="2751138" y="1990725"/>
          <p14:tracePt t="152424" x="2724150" y="2000250"/>
          <p14:tracePt t="152440" x="2697163" y="2017713"/>
          <p14:tracePt t="152457" x="2679700" y="2027238"/>
          <p14:tracePt t="152474" x="2660650" y="2054225"/>
          <p14:tracePt t="152490" x="2652713" y="2062163"/>
          <p14:tracePt t="152506" x="2643188" y="2081213"/>
          <p14:tracePt t="152524" x="2625725" y="2108200"/>
          <p14:tracePt t="152540" x="2625725" y="2116138"/>
          <p14:tracePt t="152557" x="2616200" y="2143125"/>
          <p14:tracePt t="152574" x="2616200" y="2160588"/>
          <p14:tracePt t="152590" x="2616200" y="2179638"/>
          <p14:tracePt t="152607" x="2616200" y="2205038"/>
          <p14:tracePt t="152623" x="2616200" y="2224088"/>
          <p14:tracePt t="152640" x="2616200" y="2259013"/>
          <p14:tracePt t="152657" x="2616200" y="2286000"/>
          <p14:tracePt t="152673" x="2616200" y="2303463"/>
          <p14:tracePt t="152691" x="2625725" y="2322513"/>
          <p14:tracePt t="152707" x="2633663" y="2339975"/>
          <p14:tracePt t="152723" x="2652713" y="2357438"/>
          <p14:tracePt t="152740" x="2660650" y="2384425"/>
          <p14:tracePt t="152740" x="2670175" y="2393950"/>
          <p14:tracePt t="152757" x="2679700" y="2411413"/>
          <p14:tracePt t="152774" x="2705100" y="2446338"/>
          <p14:tracePt t="152791" x="2732088" y="2473325"/>
          <p14:tracePt t="152807" x="2759075" y="2509838"/>
          <p14:tracePt t="152823" x="2795588" y="2536825"/>
          <p14:tracePt t="152840" x="2830513" y="2562225"/>
          <p14:tracePt t="152857" x="2867025" y="2581275"/>
          <p14:tracePt t="152873" x="2911475" y="2608263"/>
          <p14:tracePt t="152890" x="2973388" y="2625725"/>
          <p14:tracePt t="152908" x="3017838" y="2652713"/>
          <p14:tracePt t="152923" x="3089275" y="2679700"/>
          <p14:tracePt t="152941" x="3179763" y="2697163"/>
          <p14:tracePt t="152957" x="3232150" y="2714625"/>
          <p14:tracePt t="152973" x="3268663" y="2724150"/>
          <p14:tracePt t="152991" x="3295650" y="2732088"/>
          <p14:tracePt t="153006" x="3313113" y="2732088"/>
          <p14:tracePt t="153024" x="3340100" y="2741613"/>
          <p14:tracePt t="153041" x="3384550" y="2751138"/>
          <p14:tracePt t="153056" x="3429000" y="2759075"/>
          <p14:tracePt t="153073" x="3482975" y="2768600"/>
          <p14:tracePt t="153091" x="3536950" y="2776538"/>
          <p14:tracePt t="153106" x="3589338" y="2776538"/>
          <p14:tracePt t="153124" x="3643313" y="2795588"/>
          <p14:tracePt t="153140" x="3687763" y="2795588"/>
          <p14:tracePt t="153140" x="3714750" y="2803525"/>
          <p14:tracePt t="153157" x="3759200" y="2813050"/>
          <p14:tracePt t="153174" x="3803650" y="2813050"/>
          <p14:tracePt t="153191" x="3848100" y="2822575"/>
          <p14:tracePt t="153207" x="3894138" y="2830513"/>
          <p14:tracePt t="153224" x="3938588" y="2840038"/>
          <p14:tracePt t="153241" x="3973513" y="2840038"/>
          <p14:tracePt t="153257" x="4010025" y="2840038"/>
          <p14:tracePt t="153274" x="4044950" y="2847975"/>
          <p14:tracePt t="153289" x="4071938" y="2847975"/>
          <p14:tracePt t="153306" x="4089400" y="2847975"/>
          <p14:tracePt t="153324" x="4116388" y="2847975"/>
          <p14:tracePt t="153324" x="4125913" y="2847975"/>
          <p14:tracePt t="153341" x="4143375" y="2847975"/>
          <p14:tracePt t="153357" x="4170363" y="2847975"/>
          <p14:tracePt t="153374" x="4205288" y="2847975"/>
          <p14:tracePt t="153391" x="4241800" y="2847975"/>
          <p14:tracePt t="153406" x="4268788" y="2847975"/>
          <p14:tracePt t="153424" x="4313238" y="2847975"/>
          <p14:tracePt t="153440" x="4357688" y="2847975"/>
          <p14:tracePt t="153456" x="4402138" y="2847975"/>
          <p14:tracePt t="153474" x="4446588" y="2847975"/>
          <p14:tracePt t="153490" x="4500563" y="2847975"/>
          <p14:tracePt t="153506" x="4545013" y="2847975"/>
          <p14:tracePt t="153524" x="4589463" y="2847975"/>
          <p14:tracePt t="153540" x="4625975" y="2847975"/>
          <p14:tracePt t="153557" x="4670425" y="2847975"/>
          <p14:tracePt t="153575" x="4697413" y="2847975"/>
          <p14:tracePt t="153591" x="4741863" y="2847975"/>
          <p14:tracePt t="153606" x="4776788" y="2847975"/>
          <p14:tracePt t="153624" x="4822825" y="2847975"/>
          <p14:tracePt t="153640" x="4875213" y="2847975"/>
          <p14:tracePt t="153658" x="4929188" y="2847975"/>
          <p14:tracePt t="153674" x="4991100" y="2847975"/>
          <p14:tracePt t="153690" x="5054600" y="2840038"/>
          <p14:tracePt t="153707" x="5116513" y="2840038"/>
          <p14:tracePt t="153724" x="5187950" y="2830513"/>
          <p14:tracePt t="153739" x="5251450" y="2813050"/>
          <p14:tracePt t="153757" x="5276850" y="2803525"/>
          <p14:tracePt t="153774" x="5303838" y="2786063"/>
          <p14:tracePt t="153813" x="5322888" y="2786063"/>
          <p14:tracePt t="153821" x="5330825" y="2776538"/>
          <p14:tracePt t="153824" x="5357813" y="2768600"/>
          <p14:tracePt t="153841" x="5375275" y="2759075"/>
          <p14:tracePt t="153856" x="5384800" y="2751138"/>
          <p14:tracePt t="153873" x="5402263" y="2751138"/>
          <p14:tracePt t="153890" x="5411788" y="2741613"/>
          <p14:tracePt t="153925" x="5429250" y="2732088"/>
          <p14:tracePt t="153941" x="5438775" y="2724150"/>
          <p14:tracePt t="153942" x="5446713" y="2724150"/>
          <p14:tracePt t="153957" x="5456238" y="2705100"/>
          <p14:tracePt t="153974" x="5473700" y="2697163"/>
          <p14:tracePt t="153990" x="5473700" y="2687638"/>
          <p14:tracePt t="154006" x="5491163" y="2670175"/>
          <p14:tracePt t="154023" x="5500688" y="2643188"/>
          <p14:tracePt t="154040" x="5527675" y="2616200"/>
          <p14:tracePt t="154057" x="5545138" y="2589213"/>
          <p14:tracePt t="154073" x="5562600" y="2562225"/>
          <p14:tracePt t="154091" x="5581650" y="2544763"/>
          <p14:tracePt t="154107" x="5589588" y="2527300"/>
          <p14:tracePt t="154123" x="5608638" y="2500313"/>
          <p14:tracePt t="154141" x="5634038" y="2465388"/>
          <p14:tracePt t="154158" x="5643563" y="2455863"/>
          <p14:tracePt t="154174" x="5653088" y="2438400"/>
          <p14:tracePt t="154190" x="5661025" y="2419350"/>
          <p14:tracePt t="154207" x="5670550" y="2401888"/>
          <p14:tracePt t="154223" x="5688013" y="2374900"/>
          <p14:tracePt t="154241" x="5705475" y="2330450"/>
          <p14:tracePt t="154257" x="5732463" y="2295525"/>
          <p14:tracePt t="154273" x="5741988" y="2259013"/>
          <p14:tracePt t="154291" x="5759450" y="2224088"/>
          <p14:tracePt t="154306" x="5768975" y="2205038"/>
          <p14:tracePt t="154324" x="5776913" y="2170113"/>
          <p14:tracePt t="154324" x="5786438" y="2160588"/>
          <p14:tracePt t="154342" x="5795963" y="2143125"/>
          <p14:tracePt t="154357" x="5803900" y="2125663"/>
          <p14:tracePt t="154374" x="5803900" y="2089150"/>
          <p14:tracePt t="154390" x="5822950" y="2054225"/>
          <p14:tracePt t="154406" x="5822950" y="2017713"/>
          <p14:tracePt t="154424" x="5822950" y="1990725"/>
          <p14:tracePt t="154441" x="5822950" y="1973263"/>
          <p14:tracePt t="154456" x="5822950" y="1955800"/>
          <p14:tracePt t="154474" x="5822950" y="1938338"/>
          <p14:tracePt t="154491" x="5822950" y="1919288"/>
          <p14:tracePt t="154506" x="5822950" y="1911350"/>
          <p14:tracePt t="154637" x="5822950" y="1901825"/>
          <p14:tracePt t="154639" x="5822950" y="1893888"/>
          <p14:tracePt t="154647" x="5813425" y="1884363"/>
          <p14:tracePt t="154656" x="5795963" y="1884363"/>
          <p14:tracePt t="154674" x="5786438" y="1874838"/>
          <p14:tracePt t="154691" x="5776913" y="1874838"/>
          <p14:tracePt t="154749" x="5768975" y="1874838"/>
          <p14:tracePt t="154781" x="5759450" y="1874838"/>
          <p14:tracePt t="154789" x="5751513" y="1874838"/>
          <p14:tracePt t="154797" x="5724525" y="1874838"/>
          <p14:tracePt t="154807" x="5705475" y="1874838"/>
          <p14:tracePt t="154824" x="5670550" y="1874838"/>
          <p14:tracePt t="154841" x="5643563" y="1874838"/>
          <p14:tracePt t="154857" x="5626100" y="1874838"/>
          <p14:tracePt t="154874" x="5608638" y="1866900"/>
          <p14:tracePt t="154890" x="5581650" y="1866900"/>
          <p14:tracePt t="154907" x="5572125" y="1866900"/>
          <p14:tracePt t="154924" x="5562600" y="1866900"/>
          <p14:tracePt t="154940" x="5554663" y="1866900"/>
          <p14:tracePt t="154957" x="5545138" y="1866900"/>
          <p14:tracePt t="155205" x="0" y="0"/>
        </p14:tracePtLst>
        <p14:tracePtLst>
          <p14:tracePt t="194865" x="4276725" y="4608513"/>
          <p14:tracePt t="195229" x="4295775" y="4608513"/>
          <p14:tracePt t="195237" x="4330700" y="4608513"/>
          <p14:tracePt t="195242" x="4357688" y="4608513"/>
          <p14:tracePt t="195259" x="4402138" y="4608513"/>
          <p14:tracePt t="195260" x="4500563" y="4608513"/>
          <p14:tracePt t="195276" x="4598988" y="4608513"/>
          <p14:tracePt t="195292" x="4724400" y="4608513"/>
          <p14:tracePt t="195310" x="4795838" y="4608513"/>
          <p14:tracePt t="195326" x="4848225" y="4608513"/>
          <p14:tracePt t="195342" x="4911725" y="4608513"/>
          <p14:tracePt t="195359" x="4965700" y="4608513"/>
          <p14:tracePt t="195376" x="5037138" y="4608513"/>
          <p14:tracePt t="195392" x="5133975" y="4608513"/>
          <p14:tracePt t="195410" x="5241925" y="4608513"/>
          <p14:tracePt t="195426" x="5348288" y="4608513"/>
          <p14:tracePt t="195442" x="5446713" y="4608513"/>
          <p14:tracePt t="195460" x="5537200" y="4608513"/>
          <p14:tracePt t="195476" x="5599113" y="4608513"/>
          <p14:tracePt t="195492" x="5661025" y="4608513"/>
          <p14:tracePt t="195510" x="5688013" y="4608513"/>
          <p14:tracePt t="195526" x="5724525" y="4608513"/>
          <p14:tracePt t="195543" x="5741988" y="4608513"/>
          <p14:tracePt t="195559" x="5759450" y="4608513"/>
          <p14:tracePt t="195576" x="5786438" y="4608513"/>
          <p14:tracePt t="195593" x="5813425" y="4608513"/>
          <p14:tracePt t="195610" x="5840413" y="4608513"/>
          <p14:tracePt t="195626" x="5894388" y="4608513"/>
          <p14:tracePt t="195642" x="5929313" y="4608513"/>
          <p14:tracePt t="195642" x="5946775" y="4608513"/>
          <p14:tracePt t="195661" x="5973763" y="4608513"/>
          <p14:tracePt t="195675" x="6018213" y="4608513"/>
          <p14:tracePt t="195692" x="6089650" y="4608513"/>
          <p14:tracePt t="195710" x="6143625" y="4608513"/>
          <p14:tracePt t="195725" x="6197600" y="4608513"/>
          <p14:tracePt t="195743" x="6242050" y="4608513"/>
          <p14:tracePt t="195760" x="6296025" y="4608513"/>
          <p14:tracePt t="195775" x="6340475" y="4608513"/>
          <p14:tracePt t="195793" x="6384925" y="4608513"/>
          <p14:tracePt t="195810" x="6429375" y="4608513"/>
          <p14:tracePt t="195825" x="6465888" y="4608513"/>
          <p14:tracePt t="195843" x="6510338" y="4608513"/>
          <p14:tracePt t="195860" x="6562725" y="4608513"/>
          <p14:tracePt t="195875" x="6634163" y="4608513"/>
          <p14:tracePt t="195893" x="6680200" y="4608513"/>
          <p14:tracePt t="195910" x="6732588" y="4608513"/>
          <p14:tracePt t="195925" x="6769100" y="4608513"/>
          <p14:tracePt t="195943" x="6804025" y="4608513"/>
          <p14:tracePt t="195960" x="6848475" y="4608513"/>
          <p14:tracePt t="195975" x="6884988" y="4608513"/>
          <p14:tracePt t="195993" x="6902450" y="4608513"/>
          <p14:tracePt t="196010" x="6938963" y="4608513"/>
          <p14:tracePt t="196026" x="6965950" y="4608513"/>
          <p14:tracePt t="196043" x="7000875" y="4608513"/>
          <p14:tracePt t="196059" x="7045325" y="4608513"/>
          <p14:tracePt t="196075" x="7108825" y="4608513"/>
          <p14:tracePt t="196075" x="7143750" y="4616450"/>
          <p14:tracePt t="196094" x="7205663" y="4616450"/>
          <p14:tracePt t="196109" x="7296150" y="4616450"/>
          <p14:tracePt t="196125" x="7385050" y="4616450"/>
          <p14:tracePt t="196143" x="7473950" y="4616450"/>
          <p14:tracePt t="196159" x="7545388" y="4616450"/>
          <p14:tracePt t="196176" x="7608888" y="4616450"/>
          <p14:tracePt t="196193" x="7661275" y="4616450"/>
          <p14:tracePt t="196209" x="7688263" y="4616450"/>
          <p14:tracePt t="196226" x="7705725" y="4616450"/>
          <p14:tracePt t="196270" x="7715250" y="4616450"/>
          <p14:tracePt t="196292" x="7724775" y="4616450"/>
          <p14:tracePt t="196309" x="7732713" y="4616450"/>
          <p14:tracePt t="196333" x="7742238" y="4616450"/>
          <p14:tracePt t="196373" x="7751763" y="4616450"/>
          <p14:tracePt t="197533" x="7705725" y="4616450"/>
          <p14:tracePt t="197540" x="7634288" y="4616450"/>
          <p14:tracePt t="197541" x="7483475" y="4616450"/>
          <p14:tracePt t="197559" x="7313613" y="4608513"/>
          <p14:tracePt t="197576" x="7170738" y="4589463"/>
          <p14:tracePt t="197593" x="7081838" y="4581525"/>
          <p14:tracePt t="197609" x="7000875" y="4581525"/>
          <p14:tracePt t="197626" x="6946900" y="4581525"/>
          <p14:tracePt t="197643" x="6902450" y="4581525"/>
          <p14:tracePt t="197659" x="6858000" y="4581525"/>
          <p14:tracePt t="197659" x="6831013" y="4581525"/>
          <p14:tracePt t="197678" x="6796088" y="4581525"/>
          <p14:tracePt t="197692" x="6661150" y="4581525"/>
          <p14:tracePt t="197710" x="6562725" y="4581525"/>
          <p14:tracePt t="197726" x="6465888" y="4581525"/>
          <p14:tracePt t="197742" x="6375400" y="4581525"/>
          <p14:tracePt t="197760" x="6296025" y="4581525"/>
          <p14:tracePt t="197776" x="6215063" y="4581525"/>
          <p14:tracePt t="197792" x="6126163" y="4581525"/>
          <p14:tracePt t="197809" x="6010275" y="4581525"/>
          <p14:tracePt t="197826" x="5848350" y="4581525"/>
          <p14:tracePt t="197842" x="5697538" y="4581525"/>
          <p14:tracePt t="197861" x="5527675" y="4581525"/>
          <p14:tracePt t="197876" x="5384800" y="4581525"/>
          <p14:tracePt t="197892" x="5205413" y="4581525"/>
          <p14:tracePt t="197909" x="5099050" y="4581525"/>
          <p14:tracePt t="197927" x="5018088" y="4581525"/>
          <p14:tracePt t="197943" x="4938713" y="4581525"/>
          <p14:tracePt t="197959" x="4875213" y="4581525"/>
          <p14:tracePt t="197977" x="4822825" y="4581525"/>
          <p14:tracePt t="197993" x="4768850" y="4581525"/>
          <p14:tracePt t="198010" x="4724400" y="4581525"/>
          <p14:tracePt t="198026" x="4670425" y="4581525"/>
          <p14:tracePt t="198042" x="4616450" y="4581525"/>
          <p14:tracePt t="198060" x="4581525" y="4581525"/>
          <p14:tracePt t="198076" x="4545013" y="4581525"/>
          <p14:tracePt t="198092" x="4500563" y="4581525"/>
          <p14:tracePt t="198110" x="4473575" y="4581525"/>
          <p14:tracePt t="198125" x="4438650" y="4581525"/>
          <p14:tracePt t="198142" x="4394200" y="4581525"/>
          <p14:tracePt t="198160" x="4340225" y="4589463"/>
          <p14:tracePt t="198175" x="4276725" y="4616450"/>
          <p14:tracePt t="198193" x="4224338" y="4625975"/>
          <p14:tracePt t="198210" x="4170363" y="4652963"/>
          <p14:tracePt t="198225" x="4133850" y="4660900"/>
          <p14:tracePt t="198243" x="4098925" y="4687888"/>
          <p14:tracePt t="198260" x="4071938" y="4705350"/>
          <p14:tracePt t="198275" x="4027488" y="4741863"/>
          <p14:tracePt t="198294" x="4010025" y="4768850"/>
          <p14:tracePt t="198310" x="3990975" y="4795838"/>
          <p14:tracePt t="198326" x="3983038" y="4822825"/>
          <p14:tracePt t="198343" x="3956050" y="4857750"/>
          <p14:tracePt t="198361" x="3946525" y="4884738"/>
          <p14:tracePt t="198375" x="3938588" y="4911725"/>
          <p14:tracePt t="198393" x="3938588" y="4938713"/>
          <p14:tracePt t="198410" x="3938588" y="4965700"/>
          <p14:tracePt t="198426" x="3938588" y="5010150"/>
          <p14:tracePt t="198443" x="3938588" y="5054600"/>
          <p14:tracePt t="198460" x="3956050" y="5081588"/>
          <p14:tracePt t="198475" x="3973513" y="5126038"/>
          <p14:tracePt t="198493" x="3983038" y="5143500"/>
          <p14:tracePt t="198510" x="4000500" y="5160963"/>
          <p14:tracePt t="198526" x="4027488" y="5187950"/>
          <p14:tracePt t="198543" x="4044950" y="5205413"/>
          <p14:tracePt t="198559" x="4081463" y="5214938"/>
          <p14:tracePt t="198575" x="4116388" y="5224463"/>
          <p14:tracePt t="198593" x="4160838" y="5241925"/>
          <p14:tracePt t="198609" x="4214813" y="5251450"/>
          <p14:tracePt t="198626" x="4295775" y="5276850"/>
          <p14:tracePt t="198643" x="4348163" y="5295900"/>
          <p14:tracePt t="198660" x="4411663" y="5330825"/>
          <p14:tracePt t="198676" x="4537075" y="5357813"/>
          <p14:tracePt t="198693" x="4625975" y="5375275"/>
          <p14:tracePt t="198709" x="4714875" y="5394325"/>
          <p14:tracePt t="198725" x="4786313" y="5402263"/>
          <p14:tracePt t="198743" x="4848225" y="5411788"/>
          <p14:tracePt t="198760" x="4902200" y="5411788"/>
          <p14:tracePt t="198776" x="4956175" y="5429250"/>
          <p14:tracePt t="198792" x="5010150" y="5438775"/>
          <p14:tracePt t="198810" x="5081588" y="5446713"/>
          <p14:tracePt t="198826" x="5153025" y="5456238"/>
          <p14:tracePt t="198843" x="5232400" y="5473700"/>
          <p14:tracePt t="198859" x="5357813" y="5491163"/>
          <p14:tracePt t="198876" x="5510213" y="5510213"/>
          <p14:tracePt t="198893" x="5634038" y="5527675"/>
          <p14:tracePt t="198909" x="5732463" y="5545138"/>
          <p14:tracePt t="198926" x="5857875" y="5562600"/>
          <p14:tracePt t="198943" x="5973763" y="5562600"/>
          <p14:tracePt t="198960" x="6062663" y="5562600"/>
          <p14:tracePt t="198976" x="6170613" y="5562600"/>
          <p14:tracePt t="198992" x="6276975" y="5562600"/>
          <p14:tracePt t="199009" x="6411913" y="5562600"/>
          <p14:tracePt t="199026" x="6545263" y="5562600"/>
          <p14:tracePt t="199042" x="6688138" y="5562600"/>
          <p14:tracePt t="199060" x="6831013" y="5562600"/>
          <p14:tracePt t="199076" x="6973888" y="5562600"/>
          <p14:tracePt t="199092" x="7180263" y="5562600"/>
          <p14:tracePt t="199110" x="7323138" y="5562600"/>
          <p14:tracePt t="199127" x="7446963" y="5562600"/>
          <p14:tracePt t="199142" x="7581900" y="5562600"/>
          <p14:tracePt t="199159" x="7705725" y="5562600"/>
          <p14:tracePt t="199176" x="7823200" y="5562600"/>
          <p14:tracePt t="199192" x="7929563" y="5562600"/>
          <p14:tracePt t="199210" x="8027988" y="5562600"/>
          <p14:tracePt t="199226" x="8126413" y="5562600"/>
          <p14:tracePt t="199242" x="8224838" y="5562600"/>
          <p14:tracePt t="199260" x="8304213" y="5562600"/>
          <p14:tracePt t="199260" x="8340725" y="5562600"/>
          <p14:tracePt t="199276" x="8420100" y="5562600"/>
          <p14:tracePt t="199292" x="8501063" y="5554663"/>
          <p14:tracePt t="199309" x="8572500" y="5527675"/>
          <p14:tracePt t="199325" x="8680450" y="5500688"/>
          <p14:tracePt t="199342" x="8777288" y="5465763"/>
          <p14:tracePt t="199360" x="8885238" y="5446713"/>
          <p14:tracePt t="199375" x="8947150" y="5411788"/>
          <p14:tracePt t="199393" x="9010650" y="5384800"/>
          <p14:tracePt t="199410" x="9055100" y="5357813"/>
          <p14:tracePt t="199425" x="9090025" y="5330825"/>
          <p14:tracePt t="199442" x="9117013" y="5303838"/>
          <p14:tracePt t="199460" x="9134475" y="5276850"/>
          <p14:tracePt t="199475" x="9134475" y="5251450"/>
          <p14:tracePt t="199493" x="9134475" y="5224463"/>
          <p14:tracePt t="199510" x="9134475" y="5197475"/>
          <p14:tracePt t="199525" x="9134475" y="5160963"/>
          <p14:tracePt t="199543" x="9134475" y="5143500"/>
          <p14:tracePt t="199560" x="9134475" y="5108575"/>
          <p14:tracePt t="199576" x="9134475" y="5072063"/>
          <p14:tracePt t="199593" x="9134475" y="5045075"/>
          <p14:tracePt t="199610" x="9134475" y="5010150"/>
          <p14:tracePt t="199625" x="9134475" y="4973638"/>
          <p14:tracePt t="199643" x="9134475" y="4938713"/>
          <p14:tracePt t="199660" x="9134475" y="4919663"/>
          <p14:tracePt t="199675" x="9126538" y="4894263"/>
          <p14:tracePt t="199694" x="9117013" y="4884738"/>
          <p14:tracePt t="199710" x="9109075" y="4875213"/>
          <p14:tracePt t="199725" x="9099550" y="4867275"/>
          <p14:tracePt t="199743" x="9090025" y="4848225"/>
          <p14:tracePt t="199760" x="9082088" y="4840288"/>
          <p14:tracePt t="199776" x="9045575" y="4822825"/>
          <p14:tracePt t="199793" x="9001125" y="4795838"/>
          <p14:tracePt t="199809" x="8920163" y="4768850"/>
          <p14:tracePt t="199825" x="8831263" y="4732338"/>
          <p14:tracePt t="199843" x="8715375" y="4705350"/>
          <p14:tracePt t="199859" x="8616950" y="4670425"/>
          <p14:tracePt t="199876" x="8466138" y="4633913"/>
          <p14:tracePt t="199893" x="8385175" y="4625975"/>
          <p14:tracePt t="199909" x="8323263" y="4608513"/>
          <p14:tracePt t="199926" x="8269288" y="4598988"/>
          <p14:tracePt t="199943" x="8232775" y="4598988"/>
          <p14:tracePt t="199959" x="8197850" y="4598988"/>
          <p14:tracePt t="199976" x="8161338" y="4598988"/>
          <p14:tracePt t="199993" x="8108950" y="4598988"/>
          <p14:tracePt t="200009" x="8054975" y="4598988"/>
          <p14:tracePt t="200026" x="7966075" y="4598988"/>
          <p14:tracePt t="200043" x="7867650" y="4598988"/>
          <p14:tracePt t="200059" x="7751763" y="4616450"/>
          <p14:tracePt t="200077" x="7599363" y="4643438"/>
          <p14:tracePt t="200094" x="7500938" y="4643438"/>
          <p14:tracePt t="200110" x="7412038" y="4643438"/>
          <p14:tracePt t="200126" x="7304088" y="4643438"/>
          <p14:tracePt t="200143" x="7188200" y="4643438"/>
          <p14:tracePt t="200159" x="7045325" y="4643438"/>
          <p14:tracePt t="200177" x="6875463" y="4643438"/>
          <p14:tracePt t="200193" x="6705600" y="4643438"/>
          <p14:tracePt t="200210" x="6545263" y="4643438"/>
          <p14:tracePt t="200226" x="6384925" y="4633913"/>
          <p14:tracePt t="200242" x="6224588" y="4608513"/>
          <p14:tracePt t="200259" x="6072188" y="4598988"/>
          <p14:tracePt t="200276" x="5902325" y="4581525"/>
          <p14:tracePt t="200293" x="5670550" y="4562475"/>
          <p14:tracePt t="200310" x="5537200" y="4554538"/>
          <p14:tracePt t="200326" x="5438775" y="4537075"/>
          <p14:tracePt t="200343" x="5330825" y="4527550"/>
          <p14:tracePt t="200360" x="5241925" y="4527550"/>
          <p14:tracePt t="200377" x="5133975" y="4518025"/>
          <p14:tracePt t="200392" x="5027613" y="4518025"/>
          <p14:tracePt t="200410" x="4929188" y="4518025"/>
          <p14:tracePt t="200426" x="4840288" y="4518025"/>
          <p14:tracePt t="200442" x="4768850" y="4518025"/>
          <p14:tracePt t="200460" x="4697413" y="4518025"/>
          <p14:tracePt t="200476" x="4625975" y="4518025"/>
          <p14:tracePt t="200476" x="4598988" y="4518025"/>
          <p14:tracePt t="200493" x="4537075" y="4518025"/>
          <p14:tracePt t="200510" x="4483100" y="4518025"/>
          <p14:tracePt t="200542" x="4419600" y="4518025"/>
          <p14:tracePt t="200543" x="4357688" y="4518025"/>
          <p14:tracePt t="200560" x="4303713" y="4518025"/>
          <p14:tracePt t="200576" x="4232275" y="4527550"/>
          <p14:tracePt t="200592" x="4143375" y="4545013"/>
          <p14:tracePt t="200610" x="4071938" y="4545013"/>
          <p14:tracePt t="200626" x="4027488" y="4554538"/>
          <p14:tracePt t="200643" x="4000500" y="4572000"/>
          <p14:tracePt t="200660" x="3956050" y="4581525"/>
          <p14:tracePt t="200676" x="3929063" y="4598988"/>
          <p14:tracePt t="200693" x="3894138" y="4616450"/>
          <p14:tracePt t="200710" x="3875088" y="4633913"/>
          <p14:tracePt t="200726" x="3857625" y="4652963"/>
          <p14:tracePt t="200743" x="3830638" y="4670425"/>
          <p14:tracePt t="200760" x="3813175" y="4697413"/>
          <p14:tracePt t="200776" x="3803650" y="4714875"/>
          <p14:tracePt t="200792" x="3786188" y="4732338"/>
          <p14:tracePt t="200809" x="3786188" y="4768850"/>
          <p14:tracePt t="200826" x="3768725" y="4803775"/>
          <p14:tracePt t="200843" x="3768725" y="4848225"/>
          <p14:tracePt t="200843" x="3768725" y="4867275"/>
          <p14:tracePt t="200861" x="3768725" y="4894263"/>
          <p14:tracePt t="200876" x="3768725" y="4956175"/>
          <p14:tracePt t="200893" x="3768725" y="4983163"/>
          <p14:tracePt t="200910" x="3768725" y="5018088"/>
          <p14:tracePt t="200926" x="3776663" y="5045075"/>
          <p14:tracePt t="200942" x="3795713" y="5081588"/>
          <p14:tracePt t="200960" x="3813175" y="5108575"/>
          <p14:tracePt t="200976" x="3840163" y="5133975"/>
          <p14:tracePt t="200993" x="3894138" y="5170488"/>
          <p14:tracePt t="201010" x="3965575" y="5224463"/>
          <p14:tracePt t="201026" x="4098925" y="5276850"/>
          <p14:tracePt t="201043" x="4232275" y="5313363"/>
          <p14:tracePt t="201059" x="4384675" y="5348288"/>
          <p14:tracePt t="201076" x="4545013" y="5394325"/>
          <p14:tracePt t="201076" x="4598988" y="5402263"/>
          <p14:tracePt t="201093" x="4714875" y="5419725"/>
          <p14:tracePt t="201110" x="4795838" y="5446713"/>
          <p14:tracePt t="201127" x="4857750" y="5456238"/>
          <p14:tracePt t="201143" x="4911725" y="5456238"/>
          <p14:tracePt t="201159" x="4956175" y="5456238"/>
          <p14:tracePt t="201176" x="4983163" y="5456238"/>
          <p14:tracePt t="201193" x="5000625" y="5456238"/>
          <p14:tracePt t="201209" x="5010150" y="5456238"/>
          <p14:tracePt t="201226" x="5018088" y="5456238"/>
          <p14:tracePt t="201341" x="5037138" y="5456238"/>
          <p14:tracePt t="201349" x="5062538" y="5456238"/>
          <p14:tracePt t="201350" x="5108575" y="5456238"/>
          <p14:tracePt t="201359" x="5276850" y="5456238"/>
          <p14:tracePt t="201376" x="5500688" y="5456238"/>
          <p14:tracePt t="201393" x="5776913" y="5456238"/>
          <p14:tracePt t="201410" x="6143625" y="5446713"/>
          <p14:tracePt t="201427" x="6384925" y="5429250"/>
          <p14:tracePt t="201444" x="6545263" y="5402263"/>
          <p14:tracePt t="201459" x="6634163" y="5384800"/>
          <p14:tracePt t="201476" x="6653213" y="5375275"/>
          <p14:tracePt t="201492" x="6670675" y="5375275"/>
          <p14:tracePt t="201717" x="6670675" y="5367338"/>
          <p14:tracePt t="201733" x="6661150" y="5357813"/>
          <p14:tracePt t="201733" x="6653213" y="5348288"/>
          <p14:tracePt t="201757" x="6634163" y="5348288"/>
          <p14:tracePt t="201765" x="6616700" y="5348288"/>
          <p14:tracePt t="201773" x="6589713" y="5348288"/>
          <p14:tracePt t="201776" x="6510338" y="5330825"/>
          <p14:tracePt t="201792" x="6375400" y="5313363"/>
          <p14:tracePt t="201810" x="6205538" y="5286375"/>
          <p14:tracePt t="201826" x="6018213" y="5251450"/>
          <p14:tracePt t="201842" x="5822950" y="5214938"/>
          <p14:tracePt t="201842" x="5751513" y="5205413"/>
          <p14:tracePt t="201862" x="5680075" y="5197475"/>
          <p14:tracePt t="201876" x="5599113" y="5187950"/>
          <p14:tracePt t="201932" x="5608638" y="5187950"/>
          <p14:tracePt t="201941" x="5670550" y="5187950"/>
          <p14:tracePt t="201949" x="5776913" y="5187950"/>
          <p14:tracePt t="201953" x="5875338" y="5187950"/>
          <p14:tracePt t="201959" x="6153150" y="5187950"/>
          <p14:tracePt t="201976" x="6554788" y="5205413"/>
          <p14:tracePt t="201993" x="6786563" y="5251450"/>
          <p14:tracePt t="202011" x="6911975" y="5259388"/>
          <p14:tracePt t="202026" x="6919913" y="5259388"/>
          <p14:tracePt t="202109" x="6911975" y="5259388"/>
          <p14:tracePt t="202117" x="6894513" y="5268913"/>
          <p14:tracePt t="202118" x="6875463" y="5276850"/>
          <p14:tracePt t="202205" x="6911975" y="5276850"/>
          <p14:tracePt t="202209" x="6946900" y="5276850"/>
          <p14:tracePt t="202225" x="6991350" y="5276850"/>
          <p14:tracePt t="202226" x="7099300" y="5276850"/>
          <p14:tracePt t="202243" x="7180263" y="5276850"/>
          <p14:tracePt t="202260" x="7197725" y="5276850"/>
          <p14:tracePt t="202381" x="7215188" y="5276850"/>
          <p14:tracePt t="202388" x="7242175" y="5276850"/>
          <p14:tracePt t="202397" x="7277100" y="5295900"/>
          <p14:tracePt t="202405" x="7331075" y="5313363"/>
          <p14:tracePt t="202412" x="7466013" y="5348288"/>
          <p14:tracePt t="202426" x="7643813" y="5394325"/>
          <p14:tracePt t="202443" x="7804150" y="5411788"/>
          <p14:tracePt t="202459" x="7966075" y="5429250"/>
          <p14:tracePt t="202459" x="8037513" y="5438775"/>
          <p14:tracePt t="202477" x="8081963" y="5438775"/>
          <p14:tracePt t="202477" x="8116888" y="5438775"/>
          <p14:tracePt t="202493" x="8170863" y="5438775"/>
          <p14:tracePt t="202510" x="8215313" y="5438775"/>
          <p14:tracePt t="202526" x="8251825" y="5438775"/>
          <p14:tracePt t="202543" x="8269288" y="5438775"/>
          <p14:tracePt t="202559" x="8277225" y="5438775"/>
          <p14:tracePt t="202576" x="8296275" y="5438775"/>
          <p14:tracePt t="202593" x="8313738" y="5438775"/>
          <p14:tracePt t="202610" x="8331200" y="5438775"/>
          <p14:tracePt t="202627" x="8340725" y="5438775"/>
          <p14:tracePt t="202643" x="8348663" y="5429250"/>
          <p14:tracePt t="202659" x="8367713" y="5429250"/>
          <p14:tracePt t="202659" x="8375650" y="5429250"/>
          <p14:tracePt t="202677" x="8385175" y="5419725"/>
          <p14:tracePt t="202693" x="8402638" y="5419725"/>
          <p14:tracePt t="202710" x="8420100" y="5419725"/>
          <p14:tracePt t="202726" x="8429625" y="5411788"/>
          <p14:tracePt t="202742" x="8456613" y="5402263"/>
          <p14:tracePt t="202759" x="8474075" y="5394325"/>
          <p14:tracePt t="202777" x="8501063" y="5384800"/>
          <p14:tracePt t="202792" x="8510588" y="5375275"/>
          <p14:tracePt t="202809" x="8528050" y="5357813"/>
          <p14:tracePt t="202826" x="8545513" y="5348288"/>
          <p14:tracePt t="202843" x="8555038" y="5348288"/>
          <p14:tracePt t="203271" x="0" y="0"/>
        </p14:tracePtLst>
        <p14:tracePtLst>
          <p14:tracePt t="223945" x="6126163" y="1751013"/>
          <p14:tracePt t="224020" x="6134100" y="1751013"/>
          <p14:tracePt t="224028" x="6153150" y="1751013"/>
          <p14:tracePt t="224036" x="6161088" y="1751013"/>
          <p14:tracePt t="224044" x="6224588" y="1751013"/>
          <p14:tracePt t="224044" x="6259513" y="1751013"/>
          <p14:tracePt t="224060" x="6357938" y="1751013"/>
          <p14:tracePt t="224084" x="6465888" y="1751013"/>
          <p14:tracePt t="224100" x="6608763" y="1751013"/>
          <p14:tracePt t="224116" x="6759575" y="1751013"/>
          <p14:tracePt t="224132" x="6902450" y="1751013"/>
          <p14:tracePt t="224148" x="7045325" y="1751013"/>
          <p14:tracePt t="224164" x="7170738" y="1751013"/>
          <p14:tracePt t="224180" x="7296150" y="1751013"/>
          <p14:tracePt t="224193" x="7402513" y="1751013"/>
          <p14:tracePt t="224210" x="7518400" y="1751013"/>
          <p14:tracePt t="224226" x="7653338" y="1751013"/>
          <p14:tracePt t="224226" x="7715250" y="1751013"/>
          <p14:tracePt t="224244" x="7831138" y="1751013"/>
          <p14:tracePt t="224261" x="7956550" y="1751013"/>
          <p14:tracePt t="224276" x="8062913" y="1751013"/>
          <p14:tracePt t="224293" x="8161338" y="1751013"/>
          <p14:tracePt t="224311" x="8224838" y="1751013"/>
          <p14:tracePt t="224326" x="8277225" y="1751013"/>
          <p14:tracePt t="224344" x="8331200" y="1751013"/>
          <p14:tracePt t="224360" x="8385175" y="1751013"/>
          <p14:tracePt t="224376" x="8439150" y="1751013"/>
          <p14:tracePt t="224394" x="8510588" y="1751013"/>
          <p14:tracePt t="224411" x="8582025" y="1751013"/>
          <p14:tracePt t="224427" x="8643938" y="1751013"/>
          <p14:tracePt t="224444" x="8732838" y="1751013"/>
          <p14:tracePt t="224460" x="8786813" y="1751013"/>
          <p14:tracePt t="224476" x="8831263" y="1751013"/>
          <p14:tracePt t="224494" x="8875713" y="1751013"/>
          <p14:tracePt t="224510" x="8912225" y="1751013"/>
          <p14:tracePt t="224526" x="8947150" y="1751013"/>
          <p14:tracePt t="224544" x="8966200" y="1751013"/>
          <p14:tracePt t="224559" x="8991600" y="1751013"/>
          <p14:tracePt t="224576" x="9001125" y="1751013"/>
          <p14:tracePt t="224594" x="9028113" y="1751013"/>
          <p14:tracePt t="224609" x="9055100" y="1751013"/>
          <p14:tracePt t="224627" x="9072563" y="1751013"/>
          <p14:tracePt t="224643" x="9090025" y="1751013"/>
          <p14:tracePt t="224823" x="9082088" y="1751013"/>
          <p14:tracePt t="224852" x="9028113" y="1758950"/>
          <p14:tracePt t="224860" x="8983663" y="1758950"/>
          <p14:tracePt t="224868" x="8813800" y="1776413"/>
          <p14:tracePt t="224877" x="8643938" y="1803400"/>
          <p14:tracePt t="224893" x="8483600" y="1830388"/>
          <p14:tracePt t="224909" x="8348663" y="1847850"/>
          <p14:tracePt t="224926" x="8242300" y="1866900"/>
          <p14:tracePt t="224943" x="8143875" y="1884363"/>
          <p14:tracePt t="224960" x="8045450" y="1884363"/>
          <p14:tracePt t="224977" x="7966075" y="1901825"/>
          <p14:tracePt t="224993" x="7867650" y="1919288"/>
          <p14:tracePt t="225010" x="7796213" y="1919288"/>
          <p14:tracePt t="225026" x="7715250" y="1919288"/>
          <p14:tracePt t="225043" x="7616825" y="1919288"/>
          <p14:tracePt t="225060" x="7562850" y="1928813"/>
          <p14:tracePt t="225077" x="7527925" y="1938338"/>
          <p14:tracePt t="225093" x="7518400" y="1938338"/>
          <p14:tracePt t="225196" x="7545388" y="1938338"/>
          <p14:tracePt t="225204" x="7608888" y="1938338"/>
          <p14:tracePt t="225212" x="7688263" y="1938338"/>
          <p14:tracePt t="225226" x="7786688" y="1938338"/>
          <p14:tracePt t="225227" x="8027988" y="1938338"/>
          <p14:tracePt t="225243" x="8439150" y="1938338"/>
          <p14:tracePt t="225260" x="8643938" y="1938338"/>
          <p14:tracePt t="225277" x="8777288" y="1938338"/>
          <p14:tracePt t="225293" x="8848725" y="1938338"/>
          <p14:tracePt t="225310" x="8867775" y="1938338"/>
          <p14:tracePt t="225326" x="8875713" y="1938338"/>
          <p14:tracePt t="225343" x="8885238" y="1938338"/>
          <p14:tracePt t="226003" x="8858250" y="1938338"/>
          <p14:tracePt t="226012" x="8840788" y="1938338"/>
          <p14:tracePt t="226016" x="8813800" y="1938338"/>
          <p14:tracePt t="226026" x="8751888" y="1938338"/>
          <p14:tracePt t="226026" x="8724900" y="1938338"/>
          <p14:tracePt t="226044" x="8688388" y="1938338"/>
          <p14:tracePt t="226059" x="8572500" y="1938338"/>
          <p14:tracePt t="226077" x="8501063" y="1938338"/>
          <p14:tracePt t="226094" x="8402638" y="1938338"/>
          <p14:tracePt t="226109" x="8313738" y="1938338"/>
          <p14:tracePt t="226127" x="8215313" y="1938338"/>
          <p14:tracePt t="226143" x="8089900" y="1938338"/>
          <p14:tracePt t="226160" x="7983538" y="1938338"/>
          <p14:tracePt t="226177" x="7885113" y="1938338"/>
          <p14:tracePt t="226194" x="7796213" y="1928813"/>
          <p14:tracePt t="226210" x="7732713" y="1928813"/>
          <p14:tracePt t="226226" x="7680325" y="1919288"/>
          <p14:tracePt t="226243" x="7589838" y="1901825"/>
          <p14:tracePt t="226260" x="7537450" y="1901825"/>
          <p14:tracePt t="226276" x="7456488" y="1884363"/>
          <p14:tracePt t="226293" x="7367588" y="1874838"/>
          <p14:tracePt t="226310" x="7286625" y="1866900"/>
          <p14:tracePt t="226327" x="7197725" y="1847850"/>
          <p14:tracePt t="226343" x="7108825" y="1839913"/>
          <p14:tracePt t="226360" x="7027863" y="1830388"/>
          <p14:tracePt t="226377" x="6973888" y="1822450"/>
          <p14:tracePt t="226393" x="6929438" y="1812925"/>
          <p14:tracePt t="226410" x="6894513" y="1803400"/>
          <p14:tracePt t="226427" x="6848475" y="1803400"/>
          <p14:tracePt t="226444" x="6796088" y="1795463"/>
          <p14:tracePt t="226460" x="6751638" y="1785938"/>
          <p14:tracePt t="226477" x="6697663" y="1785938"/>
          <p14:tracePt t="226494" x="6643688" y="1785938"/>
          <p14:tracePt t="226510" x="6599238" y="1785938"/>
          <p14:tracePt t="226527" x="6554788" y="1785938"/>
          <p14:tracePt t="226543" x="6518275" y="1785938"/>
          <p14:tracePt t="226561" x="6491288" y="1785938"/>
          <p14:tracePt t="226576" x="6456363" y="1785938"/>
          <p14:tracePt t="226593" x="6429375" y="1795463"/>
          <p14:tracePt t="226610" x="6411913" y="1795463"/>
          <p14:tracePt t="226626" x="6394450" y="1812925"/>
          <p14:tracePt t="226626" x="6384925" y="1812925"/>
          <p14:tracePt t="226644" x="6367463" y="1812925"/>
          <p14:tracePt t="226660" x="6367463" y="1822450"/>
          <p14:tracePt t="226677" x="6357938" y="1830388"/>
          <p14:tracePt t="226694" x="6348413" y="1839913"/>
          <p14:tracePt t="226710" x="6330950" y="1847850"/>
          <p14:tracePt t="226726" x="6313488" y="1866900"/>
          <p14:tracePt t="226743" x="6286500" y="1893888"/>
          <p14:tracePt t="226760" x="6276975" y="1911350"/>
          <p14:tracePt t="226776" x="6269038" y="1911350"/>
          <p14:tracePt t="226794" x="6269038" y="1919288"/>
          <p14:tracePt t="226828" x="6259513" y="1928813"/>
          <p14:tracePt t="226843" x="6259513" y="1938338"/>
          <p14:tracePt t="226844" x="6259513" y="1946275"/>
          <p14:tracePt t="226844" x="6251575" y="1946275"/>
          <p14:tracePt t="226861" x="6251575" y="1965325"/>
          <p14:tracePt t="226876" x="6242050" y="1982788"/>
          <p14:tracePt t="226893" x="6242050" y="1990725"/>
          <p14:tracePt t="226910" x="6232525" y="2000250"/>
          <p14:tracePt t="226926" x="6232525" y="2009775"/>
          <p14:tracePt t="226964" x="6232525" y="2017713"/>
          <p14:tracePt t="226980" x="6232525" y="2027238"/>
          <p14:tracePt t="226986" x="6224588" y="2027238"/>
          <p14:tracePt t="226993" x="6224588" y="2036763"/>
          <p14:tracePt t="227009" x="6224588" y="2044700"/>
          <p14:tracePt t="227026" x="6224588" y="2054225"/>
          <p14:tracePt t="227060" x="6224588" y="2062163"/>
          <p14:tracePt t="227092" x="6224588" y="2071688"/>
          <p14:tracePt t="227124" x="6224588" y="2081213"/>
          <p14:tracePt t="227139" x="6224588" y="2089150"/>
          <p14:tracePt t="227164" x="6224588" y="2098675"/>
          <p14:tracePt t="227180" x="6224588" y="2108200"/>
          <p14:tracePt t="227196" x="6224588" y="2116138"/>
          <p14:tracePt t="227204" x="6224588" y="2125663"/>
          <p14:tracePt t="227220" x="6224588" y="2133600"/>
          <p14:tracePt t="227228" x="6224588" y="2143125"/>
          <p14:tracePt t="227243" x="6224588" y="2160588"/>
          <p14:tracePt t="227259" x="6224588" y="2170113"/>
          <p14:tracePt t="227260" x="6232525" y="2187575"/>
          <p14:tracePt t="227277" x="6242050" y="2197100"/>
          <p14:tracePt t="227294" x="6242050" y="2205038"/>
          <p14:tracePt t="227310" x="6251575" y="2224088"/>
          <p14:tracePt t="227327" x="6259513" y="2232025"/>
          <p14:tracePt t="227344" x="6259513" y="2241550"/>
          <p14:tracePt t="227359" x="6269038" y="2251075"/>
          <p14:tracePt t="227377" x="6276975" y="2259013"/>
          <p14:tracePt t="227393" x="6286500" y="2268538"/>
          <p14:tracePt t="227410" x="6303963" y="2286000"/>
          <p14:tracePt t="227427" x="6323013" y="2303463"/>
          <p14:tracePt t="227443" x="6348413" y="2330450"/>
          <p14:tracePt t="227461" x="6367463" y="2339975"/>
          <p14:tracePt t="227477" x="6411913" y="2347913"/>
          <p14:tracePt t="227493" x="6438900" y="2366963"/>
          <p14:tracePt t="227510" x="6483350" y="2374900"/>
          <p14:tracePt t="227527" x="6500813" y="2393950"/>
          <p14:tracePt t="227543" x="6537325" y="2393950"/>
          <p14:tracePt t="227561" x="6562725" y="2401888"/>
          <p14:tracePt t="227577" x="6589713" y="2411413"/>
          <p14:tracePt t="227593" x="6616700" y="2428875"/>
          <p14:tracePt t="227611" x="6634163" y="2428875"/>
          <p14:tracePt t="227627" x="6670675" y="2438400"/>
          <p14:tracePt t="227643" x="6715125" y="2446338"/>
          <p14:tracePt t="227660" x="6742113" y="2446338"/>
          <p14:tracePt t="227677" x="6769100" y="2455863"/>
          <p14:tracePt t="227694" x="6813550" y="2455863"/>
          <p14:tracePt t="227709" x="6840538" y="2455863"/>
          <p14:tracePt t="227727" x="6884988" y="2465388"/>
          <p14:tracePt t="227743" x="6929438" y="2473325"/>
          <p14:tracePt t="227760" x="6973888" y="2473325"/>
          <p14:tracePt t="227777" x="7027863" y="2473325"/>
          <p14:tracePt t="227793" x="7089775" y="2473325"/>
          <p14:tracePt t="227811" x="7161213" y="2473325"/>
          <p14:tracePt t="227826" x="7224713" y="2473325"/>
          <p14:tracePt t="227826" x="7259638" y="2473325"/>
          <p14:tracePt t="227845" x="7323138" y="2473325"/>
          <p14:tracePt t="227860" x="7367588" y="2473325"/>
          <p14:tracePt t="227876" x="7419975" y="2473325"/>
          <p14:tracePt t="227893" x="7466013" y="2473325"/>
          <p14:tracePt t="227911" x="7510463" y="2473325"/>
          <p14:tracePt t="227926" x="7562850" y="2473325"/>
          <p14:tracePt t="227943" x="7608888" y="2473325"/>
          <p14:tracePt t="227960" x="7643813" y="2473325"/>
          <p14:tracePt t="227976" x="7688263" y="2473325"/>
          <p14:tracePt t="227994" x="7724775" y="2473325"/>
          <p14:tracePt t="228010" x="7769225" y="2473325"/>
          <p14:tracePt t="228026" x="7796213" y="2473325"/>
          <p14:tracePt t="228044" x="7848600" y="2473325"/>
          <p14:tracePt t="228060" x="7875588" y="2473325"/>
          <p14:tracePt t="228076" x="7929563" y="2473325"/>
          <p14:tracePt t="228093" x="7974013" y="2473325"/>
          <p14:tracePt t="228110" x="8027988" y="2473325"/>
          <p14:tracePt t="228127" x="8072438" y="2473325"/>
          <p14:tracePt t="228144" x="8116888" y="2473325"/>
          <p14:tracePt t="228160" x="8143875" y="2473325"/>
          <p14:tracePt t="228176" x="8170863" y="2473325"/>
          <p14:tracePt t="228194" x="8205788" y="2473325"/>
          <p14:tracePt t="228210" x="8232775" y="2473325"/>
          <p14:tracePt t="228226" x="8269288" y="2473325"/>
          <p14:tracePt t="228226" x="8286750" y="2473325"/>
          <p14:tracePt t="228244" x="8323263" y="2473325"/>
          <p14:tracePt t="228260" x="8358188" y="2473325"/>
          <p14:tracePt t="228277" x="8402638" y="2473325"/>
          <p14:tracePt t="228294" x="8439150" y="2473325"/>
          <p14:tracePt t="228310" x="8466138" y="2473325"/>
          <p14:tracePt t="228326" x="8491538" y="2473325"/>
          <p14:tracePt t="228344" x="8510588" y="2473325"/>
          <p14:tracePt t="228359" x="8518525" y="2473325"/>
          <p14:tracePt t="228378" x="8545513" y="2473325"/>
          <p14:tracePt t="228393" x="8562975" y="2473325"/>
          <p14:tracePt t="228409" x="8589963" y="2473325"/>
          <p14:tracePt t="228427" x="8609013" y="2473325"/>
          <p14:tracePt t="228427" x="8634413" y="2473325"/>
          <p14:tracePt t="228444" x="8653463" y="2473325"/>
          <p14:tracePt t="228460" x="8680450" y="2465388"/>
          <p14:tracePt t="228476" x="8705850" y="2465388"/>
          <p14:tracePt t="228494" x="8715375" y="2455863"/>
          <p14:tracePt t="228509" x="8732838" y="2455863"/>
          <p14:tracePt t="228526" x="8759825" y="2446338"/>
          <p14:tracePt t="228544" x="8777288" y="2438400"/>
          <p14:tracePt t="228559" x="8786813" y="2428875"/>
          <p14:tracePt t="228577" x="8804275" y="2419350"/>
          <p14:tracePt t="228594" x="8823325" y="2411413"/>
          <p14:tracePt t="228610" x="8848725" y="2401888"/>
          <p14:tracePt t="228610" x="8858250" y="2393950"/>
          <p14:tracePt t="228628" x="8858250" y="2384425"/>
          <p14:tracePt t="228628" x="8875713" y="2384425"/>
          <p14:tracePt t="228644" x="8894763" y="2366963"/>
          <p14:tracePt t="228660" x="8912225" y="2357438"/>
          <p14:tracePt t="228677" x="8939213" y="2339975"/>
          <p14:tracePt t="228693" x="8956675" y="2322513"/>
          <p14:tracePt t="228709" x="8966200" y="2312988"/>
          <p14:tracePt t="228727" x="8983663" y="2295525"/>
          <p14:tracePt t="228743" x="8991600" y="2295525"/>
          <p14:tracePt t="228760" x="9001125" y="2276475"/>
          <p14:tracePt t="228777" x="9010650" y="2276475"/>
          <p14:tracePt t="228793" x="9010650" y="2268538"/>
          <p14:tracePt t="228810" x="9018588" y="2259013"/>
          <p14:tracePt t="228852" x="9018588" y="2251075"/>
          <p14:tracePt t="228916" x="9018588" y="2241550"/>
          <p14:tracePt t="228932" x="9018588" y="2232025"/>
          <p14:tracePt t="228948" x="9018588" y="2224088"/>
          <p14:tracePt t="228963" x="9018588" y="2214563"/>
          <p14:tracePt t="228988" x="9018588" y="2205038"/>
          <p14:tracePt t="229004" x="9018588" y="2197100"/>
          <p14:tracePt t="229508" x="9018588" y="2187575"/>
          <p14:tracePt t="229511" x="8991600" y="2187575"/>
          <p14:tracePt t="229516" x="8947150" y="2170113"/>
          <p14:tracePt t="229526" x="8813800" y="2116138"/>
          <p14:tracePt t="229544" x="8626475" y="2071688"/>
          <p14:tracePt t="229560" x="8447088" y="2017713"/>
          <p14:tracePt t="229577" x="8286750" y="1973263"/>
          <p14:tracePt t="229594" x="8170863" y="1955800"/>
          <p14:tracePt t="229609" x="8126413" y="1955800"/>
          <p14:tracePt t="229627" x="8108950" y="1955800"/>
          <p14:tracePt t="229644" x="8099425" y="1955800"/>
          <p14:tracePt t="229660" x="8081963" y="1955800"/>
          <p14:tracePt t="229676" x="8054975" y="1955800"/>
          <p14:tracePt t="229694" x="8018463" y="1955800"/>
          <p14:tracePt t="229709" x="7956550" y="1955800"/>
          <p14:tracePt t="229726" x="7902575" y="1955800"/>
          <p14:tracePt t="229744" x="7840663" y="1955800"/>
          <p14:tracePt t="229761" x="7796213" y="1955800"/>
          <p14:tracePt t="229777" x="7759700" y="1955800"/>
          <p14:tracePt t="229793" x="7742238" y="1955800"/>
          <p14:tracePt t="229810" x="7724775" y="1955800"/>
          <p14:tracePt t="229827" x="7715250" y="1955800"/>
          <p14:tracePt t="229964" x="7769225" y="1965325"/>
          <p14:tracePt t="229972" x="7831138" y="1982788"/>
          <p14:tracePt t="229980" x="7912100" y="2000250"/>
          <p14:tracePt t="229988" x="8001000" y="2036763"/>
          <p14:tracePt t="229988" x="8089900" y="2054225"/>
          <p14:tracePt t="229996" x="8153400" y="2071688"/>
          <p14:tracePt t="230010" x="8259763" y="2098675"/>
          <p14:tracePt t="230027" x="8277225" y="2108200"/>
          <p14:tracePt t="230132" x="8259763" y="2108200"/>
          <p14:tracePt t="230140" x="8197850" y="2116138"/>
          <p14:tracePt t="230148" x="8099425" y="2125663"/>
          <p14:tracePt t="230150" x="7991475" y="2125663"/>
          <p14:tracePt t="230160" x="7732713" y="2125663"/>
          <p14:tracePt t="230177" x="7483475" y="2116138"/>
          <p14:tracePt t="230194" x="7367588" y="2089150"/>
          <p14:tracePt t="230210" x="7323138" y="2081213"/>
          <p14:tracePt t="230250" x="7331075" y="2071688"/>
          <p14:tracePt t="230259" x="7375525" y="2054225"/>
          <p14:tracePt t="230260" x="7510463" y="2027238"/>
          <p14:tracePt t="230277" x="7661275" y="2000250"/>
          <p14:tracePt t="230293" x="7777163" y="1982788"/>
          <p14:tracePt t="230310" x="7813675" y="1973263"/>
          <p14:tracePt t="230379" x="7769225" y="1973263"/>
          <p14:tracePt t="230388" x="7697788" y="1973263"/>
          <p14:tracePt t="230396" x="7634288" y="1973263"/>
          <p14:tracePt t="230396" x="7562850" y="1973263"/>
          <p14:tracePt t="230412" x="7491413" y="1973263"/>
          <p14:tracePt t="230413" x="7456488" y="1973263"/>
          <p14:tracePt t="230426" x="7412038" y="2000250"/>
          <p14:tracePt t="230492" x="7446963" y="2000250"/>
          <p14:tracePt t="230500" x="7491413" y="2000250"/>
          <p14:tracePt t="230502" x="7545388" y="2000250"/>
          <p14:tracePt t="230510" x="7626350" y="2000250"/>
          <p14:tracePt t="230526" x="7653338" y="2000250"/>
          <p14:tracePt t="230612" x="7661275" y="2000250"/>
          <p14:tracePt t="230620" x="7670800" y="1990725"/>
          <p14:tracePt t="230628" x="7680325" y="1990725"/>
          <p14:tracePt t="230634" x="7697788" y="1973263"/>
          <p14:tracePt t="230643" x="7724775" y="1901825"/>
          <p14:tracePt t="230661" x="7732713" y="1839913"/>
          <p14:tracePt t="230676" x="7732713" y="1768475"/>
          <p14:tracePt t="230695" x="7724775" y="1679575"/>
          <p14:tracePt t="230711" x="7616825" y="1554163"/>
          <p14:tracePt t="230727" x="7483475" y="1428750"/>
          <p14:tracePt t="230744" x="7340600" y="1312863"/>
          <p14:tracePt t="230760" x="7126288" y="1214438"/>
          <p14:tracePt t="230777" x="6929438" y="1125538"/>
          <p14:tracePt t="230794" x="6724650" y="1054100"/>
          <p14:tracePt t="230810" x="6572250" y="1036638"/>
          <p14:tracePt t="230826" x="6510338" y="1036638"/>
          <p14:tracePt t="230826" x="6473825" y="1044575"/>
          <p14:tracePt t="230844" x="6438900" y="1071563"/>
          <p14:tracePt t="230860" x="6411913" y="1152525"/>
          <p14:tracePt t="230877" x="6384925" y="1231900"/>
          <p14:tracePt t="230894" x="6375400" y="1312863"/>
          <p14:tracePt t="230910" x="6375400" y="1411288"/>
          <p14:tracePt t="230927" x="6465888" y="1527175"/>
          <p14:tracePt t="230944" x="6589713" y="1633538"/>
          <p14:tracePt t="230960" x="6929438" y="1758950"/>
          <p14:tracePt t="230977" x="7385050" y="1866900"/>
          <p14:tracePt t="230993" x="7840663" y="1901825"/>
          <p14:tracePt t="231010" x="8153400" y="1901825"/>
          <p14:tracePt t="231010" x="8242300" y="1884363"/>
          <p14:tracePt t="231028" x="8331200" y="1857375"/>
          <p14:tracePt t="231028" x="8367713" y="1822450"/>
          <p14:tracePt t="231044" x="8420100" y="1751013"/>
          <p14:tracePt t="231060" x="8429625" y="1660525"/>
          <p14:tracePt t="231077" x="8429625" y="1581150"/>
          <p14:tracePt t="231094" x="8385175" y="1482725"/>
          <p14:tracePt t="231110" x="8277225" y="1393825"/>
          <p14:tracePt t="231127" x="8143875" y="1330325"/>
          <p14:tracePt t="231144" x="7974013" y="1312863"/>
          <p14:tracePt t="231160" x="7813675" y="1312863"/>
          <p14:tracePt t="231177" x="7670800" y="1339850"/>
          <p14:tracePt t="231193" x="7572375" y="1393825"/>
          <p14:tracePt t="231210" x="7491413" y="1446213"/>
          <p14:tracePt t="231227" x="7456488" y="1509713"/>
          <p14:tracePt t="231243" x="7446963" y="1554163"/>
          <p14:tracePt t="231300" x="7446963" y="1562100"/>
          <p14:tracePt t="231308" x="7466013" y="1562100"/>
          <p14:tracePt t="231316" x="7500938" y="1562100"/>
          <p14:tracePt t="231322" x="7545388" y="1562100"/>
          <p14:tracePt t="231326" x="7670800" y="1500188"/>
          <p14:tracePt t="231343" x="7786688" y="1438275"/>
          <p14:tracePt t="231360" x="7848600" y="1374775"/>
          <p14:tracePt t="231377" x="7867650" y="1295400"/>
          <p14:tracePt t="231394" x="7867650" y="1250950"/>
          <p14:tracePt t="231411" x="7813675" y="1204913"/>
          <p14:tracePt t="231427" x="7688263" y="1169988"/>
          <p14:tracePt t="231443" x="7402513" y="1152525"/>
          <p14:tracePt t="231461" x="7205663" y="1169988"/>
          <p14:tracePt t="231477" x="7081838" y="1241425"/>
          <p14:tracePt t="231494" x="6991350" y="1322388"/>
          <p14:tracePt t="231510" x="6973888" y="1419225"/>
          <p14:tracePt t="231527" x="6965950" y="1509713"/>
          <p14:tracePt t="231543" x="6983413" y="1581150"/>
          <p14:tracePt t="231561" x="7045325" y="1633538"/>
          <p14:tracePt t="231578" x="7170738" y="1660525"/>
          <p14:tracePt t="231594" x="7313613" y="1660525"/>
          <p14:tracePt t="231611" x="7483475" y="1643063"/>
          <p14:tracePt t="231627" x="7670800" y="1527175"/>
          <p14:tracePt t="231644" x="7732713" y="1438275"/>
          <p14:tracePt t="231661" x="7751763" y="1322388"/>
          <p14:tracePt t="231677" x="7751763" y="1223963"/>
          <p14:tracePt t="231694" x="7697788" y="1143000"/>
          <p14:tracePt t="231711" x="7608888" y="1098550"/>
          <p14:tracePt t="231726" x="7473950" y="1081088"/>
          <p14:tracePt t="231743" x="7286625" y="1081088"/>
          <p14:tracePt t="231761" x="7116763" y="1108075"/>
          <p14:tracePt t="231776" x="6983413" y="1196975"/>
          <p14:tracePt t="231794" x="6911975" y="1295400"/>
          <p14:tracePt t="231811" x="6902450" y="1357313"/>
          <p14:tracePt t="231826" x="6902450" y="1411288"/>
          <p14:tracePt t="231826" x="6902450" y="1428750"/>
          <p14:tracePt t="231844" x="6938963" y="1446213"/>
          <p14:tracePt t="231861" x="7000875" y="1446213"/>
          <p14:tracePt t="231876" x="7099300" y="1446213"/>
          <p14:tracePt t="231893" x="7232650" y="1393825"/>
          <p14:tracePt t="231911" x="7367588" y="1303338"/>
          <p14:tracePt t="231926" x="7429500" y="1204913"/>
          <p14:tracePt t="231944" x="7439025" y="1133475"/>
          <p14:tracePt t="231961" x="7439025" y="1081088"/>
          <p14:tracePt t="231976" x="7429500" y="1062038"/>
          <p14:tracePt t="231994" x="7394575" y="1062038"/>
          <p14:tracePt t="232011" x="7313613" y="1071563"/>
          <p14:tracePt t="232026" x="7215188" y="1152525"/>
          <p14:tracePt t="232044" x="7161213" y="1223963"/>
          <p14:tracePt t="232060" x="7108825" y="1312863"/>
          <p14:tracePt t="232077" x="7089775" y="1366838"/>
          <p14:tracePt t="232095" x="7072313" y="1411288"/>
          <p14:tracePt t="232110" x="7062788" y="1455738"/>
          <p14:tracePt t="232127" x="7045325" y="1500188"/>
          <p14:tracePt t="232144" x="7027863" y="1527175"/>
          <p14:tracePt t="232160" x="6983413" y="1571625"/>
          <p14:tracePt t="232177" x="6946900" y="1616075"/>
          <p14:tracePt t="232194" x="6919913" y="1652588"/>
          <p14:tracePt t="232210" x="6902450" y="1660525"/>
          <p14:tracePt t="232226" x="6902450" y="1670050"/>
          <p14:tracePt t="232364" x="6894513" y="1670050"/>
          <p14:tracePt t="232372" x="6884988" y="1670050"/>
          <p14:tracePt t="232380" x="6875463" y="1670050"/>
          <p14:tracePt t="232388" x="6858000" y="1670050"/>
          <p14:tracePt t="232394" x="6813550" y="1670050"/>
          <p14:tracePt t="232410" x="6759575" y="1670050"/>
          <p14:tracePt t="232427" x="6715125" y="1679575"/>
          <p14:tracePt t="232427" x="6697663" y="1679575"/>
          <p14:tracePt t="232444" x="6653213" y="1687513"/>
          <p14:tracePt t="232461" x="6626225" y="1687513"/>
          <p14:tracePt t="232477" x="6589713" y="1704975"/>
          <p14:tracePt t="232494" x="6554788" y="1714500"/>
          <p14:tracePt t="232510" x="6537325" y="1724025"/>
          <p14:tracePt t="232527" x="6500813" y="1751013"/>
          <p14:tracePt t="232543" x="6473825" y="1768475"/>
          <p14:tracePt t="232561" x="6438900" y="1803400"/>
          <p14:tracePt t="232577" x="6419850" y="1822450"/>
          <p14:tracePt t="232593" x="6411913" y="1839913"/>
          <p14:tracePt t="232611" x="6402388" y="1857375"/>
          <p14:tracePt t="232611" x="6394450" y="1866900"/>
          <p14:tracePt t="232628" x="6384925" y="1884363"/>
          <p14:tracePt t="232644" x="6384925" y="1901825"/>
          <p14:tracePt t="232660" x="6384925" y="1919288"/>
          <p14:tracePt t="232677" x="6384925" y="1938338"/>
          <p14:tracePt t="232694" x="6384925" y="1965325"/>
          <p14:tracePt t="232711" x="6384925" y="1990725"/>
          <p14:tracePt t="232727" x="6384925" y="2000250"/>
          <p14:tracePt t="232743" x="6384925" y="2036763"/>
          <p14:tracePt t="232761" x="6384925" y="2044700"/>
          <p14:tracePt t="232777" x="6394450" y="2054225"/>
          <p14:tracePt t="232793" x="6394450" y="2062163"/>
          <p14:tracePt t="232836" x="6402388" y="2071688"/>
          <p14:tracePt t="232892" x="6411913" y="2071688"/>
          <p14:tracePt t="232900" x="6419850" y="2071688"/>
          <p14:tracePt t="232903" x="6429375" y="2071688"/>
          <p14:tracePt t="232910" x="6465888" y="2081213"/>
          <p14:tracePt t="232926" x="6491288" y="2089150"/>
          <p14:tracePt t="232944" x="6527800" y="2089150"/>
          <p14:tracePt t="232960" x="6562725" y="2089150"/>
          <p14:tracePt t="232976" x="6572250" y="2098675"/>
          <p14:tracePt t="232993" x="6589713" y="2108200"/>
          <p14:tracePt t="233011" x="6599238" y="2108200"/>
          <p14:tracePt t="233026" x="6608763" y="2116138"/>
          <p14:tracePt t="233044" x="6634163" y="2116138"/>
          <p14:tracePt t="233061" x="6661150" y="2125663"/>
          <p14:tracePt t="233076" x="6697663" y="2125663"/>
          <p14:tracePt t="233093" x="6724650" y="2133600"/>
          <p14:tracePt t="233110" x="6751638" y="2133600"/>
          <p14:tracePt t="233126" x="6759575" y="2143125"/>
          <p14:tracePt t="233144" x="6769100" y="2143125"/>
          <p14:tracePt t="233180" x="6777038" y="2143125"/>
          <p14:tracePt t="233228" x="6786563" y="2143125"/>
          <p14:tracePt t="233244" x="6796088" y="2143125"/>
          <p14:tracePt t="233244" x="6804025" y="2143125"/>
          <p14:tracePt t="233268" x="6813550" y="2143125"/>
          <p14:tracePt t="233269" x="6823075" y="2143125"/>
          <p14:tracePt t="233277" x="6867525" y="2143125"/>
          <p14:tracePt t="233294" x="6884988" y="2143125"/>
          <p14:tracePt t="233311" x="6929438" y="2143125"/>
          <p14:tracePt t="233327" x="6946900" y="2143125"/>
          <p14:tracePt t="233344" x="6973888" y="2143125"/>
          <p14:tracePt t="233360" x="6991350" y="2143125"/>
          <p14:tracePt t="233378" x="7010400" y="2143125"/>
          <p14:tracePt t="233394" x="7027863" y="2143125"/>
          <p14:tracePt t="233410" x="7045325" y="2143125"/>
          <p14:tracePt t="233427" x="7072313" y="2143125"/>
          <p14:tracePt t="233444" x="7108825" y="2143125"/>
          <p14:tracePt t="233460" x="7143750" y="2143125"/>
          <p14:tracePt t="233477" x="7180263" y="2143125"/>
          <p14:tracePt t="233494" x="7215188" y="2143125"/>
          <p14:tracePt t="233510" x="7242175" y="2143125"/>
          <p14:tracePt t="233526" x="7269163" y="2143125"/>
          <p14:tracePt t="233544" x="7286625" y="2143125"/>
          <p14:tracePt t="233560" x="7304088" y="2143125"/>
          <p14:tracePt t="233577" x="7331075" y="2143125"/>
          <p14:tracePt t="233594" x="7358063" y="2143125"/>
          <p14:tracePt t="233610" x="7375525" y="2143125"/>
          <p14:tracePt t="233610" x="7394575" y="2143125"/>
          <p14:tracePt t="233628" x="7412038" y="2143125"/>
          <p14:tracePt t="233644" x="7439025" y="2143125"/>
          <p14:tracePt t="233660" x="7456488" y="2143125"/>
          <p14:tracePt t="233678" x="7466013" y="2143125"/>
          <p14:tracePt t="233695" x="7473950" y="2143125"/>
          <p14:tracePt t="233710" x="7483475" y="2143125"/>
          <p14:tracePt t="233727" x="7491413" y="2143125"/>
          <p14:tracePt t="233743" x="7518400" y="2143125"/>
          <p14:tracePt t="233760" x="7537450" y="2143125"/>
          <p14:tracePt t="233777" x="7562850" y="2143125"/>
          <p14:tracePt t="233793" x="7581900" y="2143125"/>
          <p14:tracePt t="233811" x="7599363" y="2143125"/>
          <p14:tracePt t="233827" x="7608888" y="2143125"/>
          <p14:tracePt t="233843" x="7634288" y="2143125"/>
          <p14:tracePt t="233861" x="7670800" y="2143125"/>
          <p14:tracePt t="233877" x="7688263" y="2143125"/>
          <p14:tracePt t="233893" x="7732713" y="2143125"/>
          <p14:tracePt t="233910" x="7769225" y="2143125"/>
          <p14:tracePt t="233927" x="7813675" y="2143125"/>
          <p14:tracePt t="233943" x="7858125" y="2143125"/>
          <p14:tracePt t="233961" x="7902575" y="2143125"/>
          <p14:tracePt t="233977" x="7947025" y="2143125"/>
          <p14:tracePt t="233993" x="7991475" y="2143125"/>
          <p14:tracePt t="233993" x="8134350" y="2143125"/>
          <p14:tracePt t="234094" x="8153400" y="2143125"/>
          <p14:tracePt t="234100" x="8161338" y="2143125"/>
          <p14:tracePt t="234110" x="8188325" y="2143125"/>
          <p14:tracePt t="234126" x="8224838" y="2143125"/>
          <p14:tracePt t="234143" x="8242300" y="2143125"/>
          <p14:tracePt t="234161" x="8277225" y="2143125"/>
          <p14:tracePt t="234176" x="8296275" y="2143125"/>
          <p14:tracePt t="234194" x="8331200" y="2143125"/>
          <p14:tracePt t="234211" x="8367713" y="2143125"/>
          <p14:tracePt t="234227" x="8394700" y="2143125"/>
          <p14:tracePt t="234227" x="8412163" y="2143125"/>
          <p14:tracePt t="234244" x="8456613" y="2143125"/>
          <p14:tracePt t="234261" x="8491538" y="2143125"/>
          <p14:tracePt t="234276" x="8528050" y="2143125"/>
          <p14:tracePt t="234294" x="8562975" y="2143125"/>
          <p14:tracePt t="234310" x="8599488" y="2143125"/>
          <p14:tracePt t="234327" x="8626475" y="2143125"/>
          <p14:tracePt t="234343" x="8653463" y="2143125"/>
          <p14:tracePt t="234361" x="8670925" y="2143125"/>
          <p14:tracePt t="234376" x="8688388" y="2143125"/>
          <p14:tracePt t="234394" x="8697913" y="2143125"/>
          <p14:tracePt t="234411" x="8705850" y="2143125"/>
          <p14:tracePt t="234452" x="8715375" y="2143125"/>
          <p14:tracePt t="234468" x="8724900" y="2143125"/>
          <p14:tracePt t="234492" x="8732838" y="2143125"/>
          <p14:tracePt t="234508" x="8742363" y="2143125"/>
          <p14:tracePt t="234524" x="8751888" y="2143125"/>
          <p14:tracePt t="234532" x="8759825" y="2143125"/>
          <p14:tracePt t="234548" x="8769350" y="2143125"/>
          <p14:tracePt t="234556" x="8777288" y="2143125"/>
          <p14:tracePt t="234561" x="8796338" y="2143125"/>
          <p14:tracePt t="234576" x="8823325" y="2143125"/>
          <p14:tracePt t="234594" x="8848725" y="2143125"/>
          <p14:tracePt t="234610" x="8885238" y="2143125"/>
          <p14:tracePt t="234627" x="8920163" y="2143125"/>
          <p14:tracePt t="234627" x="8947150" y="2143125"/>
          <p14:tracePt t="234644" x="8983663" y="2143125"/>
          <p14:tracePt t="234660" x="9018588" y="2143125"/>
          <p14:tracePt t="234676" x="9045575" y="2143125"/>
          <p14:tracePt t="234695" x="9055100" y="2143125"/>
          <p14:tracePt t="234710" x="9072563" y="2143125"/>
          <p14:tracePt t="234727" x="9082088" y="2143125"/>
          <p14:tracePt t="234900" x="9045575" y="2160588"/>
          <p14:tracePt t="234908" x="8983663" y="2179638"/>
          <p14:tracePt t="234916" x="8823325" y="2197100"/>
          <p14:tracePt t="234927" x="8589963" y="2197100"/>
          <p14:tracePt t="234943" x="8323263" y="2197100"/>
          <p14:tracePt t="234960" x="8081963" y="2197100"/>
          <p14:tracePt t="234977" x="7902575" y="2197100"/>
          <p14:tracePt t="234993" x="7759700" y="2197100"/>
          <p14:tracePt t="235011" x="7670800" y="2197100"/>
          <p14:tracePt t="235028" x="7589838" y="2205038"/>
          <p14:tracePt t="235044" x="7562850" y="2205038"/>
          <p14:tracePt t="235061" x="7510463" y="2224088"/>
          <p14:tracePt t="235078" x="7456488" y="2232025"/>
          <p14:tracePt t="235094" x="7385050" y="2232025"/>
          <p14:tracePt t="235110" x="7323138" y="2232025"/>
          <p14:tracePt t="235127" x="7269163" y="2232025"/>
          <p14:tracePt t="235143" x="7215188" y="2232025"/>
          <p14:tracePt t="235160" x="7153275" y="2232025"/>
          <p14:tracePt t="235177" x="7081838" y="2232025"/>
          <p14:tracePt t="235193" x="6991350" y="2241550"/>
          <p14:tracePt t="235193" x="6938963" y="2241550"/>
          <p14:tracePt t="235212" x="6875463" y="2251075"/>
          <p14:tracePt t="235227" x="6751638" y="2276475"/>
          <p14:tracePt t="235244" x="6661150" y="2295525"/>
          <p14:tracePt t="235261" x="6634163" y="2303463"/>
          <p14:tracePt t="235277" x="6626225" y="2303463"/>
          <p14:tracePt t="235436" x="6634163" y="2303463"/>
          <p14:tracePt t="235444" x="6661150" y="2303463"/>
          <p14:tracePt t="235451" x="6732588" y="2303463"/>
          <p14:tracePt t="235460" x="6848475" y="2303463"/>
          <p14:tracePt t="235477" x="6983413" y="2303463"/>
          <p14:tracePt t="235493" x="7099300" y="2303463"/>
          <p14:tracePt t="235511" x="7205663" y="2303463"/>
          <p14:tracePt t="235527" x="7296150" y="2303463"/>
          <p14:tracePt t="235543" x="7385050" y="2303463"/>
          <p14:tracePt t="235561" x="7456488" y="2303463"/>
          <p14:tracePt t="235577" x="7518400" y="2303463"/>
          <p14:tracePt t="235594" x="7589838" y="2303463"/>
          <p14:tracePt t="235610" x="7661275" y="2303463"/>
          <p14:tracePt t="235627" x="7751763" y="2303463"/>
          <p14:tracePt t="235627" x="7786688" y="2303463"/>
          <p14:tracePt t="235644" x="7875588" y="2303463"/>
          <p14:tracePt t="235660" x="7939088" y="2303463"/>
          <p14:tracePt t="235677" x="7991475" y="2303463"/>
          <p14:tracePt t="235693" x="8045450" y="2303463"/>
          <p14:tracePt t="235711" x="8099425" y="2303463"/>
          <p14:tracePt t="235727" x="8143875" y="2303463"/>
          <p14:tracePt t="235744" x="8197850" y="2303463"/>
          <p14:tracePt t="235761" x="8242300" y="2303463"/>
          <p14:tracePt t="235777" x="8286750" y="2303463"/>
          <p14:tracePt t="235794" x="8331200" y="2303463"/>
          <p14:tracePt t="235810" x="8375650" y="2303463"/>
          <p14:tracePt t="235828" x="8429625" y="2303463"/>
          <p14:tracePt t="235844" x="8474075" y="2303463"/>
          <p14:tracePt t="235860" x="8510588" y="2303463"/>
          <p14:tracePt t="235878" x="8555038" y="2303463"/>
          <p14:tracePt t="235894" x="8599488" y="2303463"/>
          <p14:tracePt t="235910" x="8643938" y="2303463"/>
          <p14:tracePt t="235927" x="8688388" y="2303463"/>
          <p14:tracePt t="235944" x="8724900" y="2303463"/>
          <p14:tracePt t="235960" x="8769350" y="2303463"/>
          <p14:tracePt t="235978" x="8804275" y="2303463"/>
          <p14:tracePt t="235993" x="8831263" y="2303463"/>
          <p14:tracePt t="236010" x="8858250" y="2303463"/>
          <p14:tracePt t="236028" x="8875713" y="2303463"/>
          <p14:tracePt t="236028" x="8894763" y="2303463"/>
          <p14:tracePt t="236044" x="8912225" y="2303463"/>
          <p14:tracePt t="236060" x="8939213" y="2312988"/>
          <p14:tracePt t="236078" x="8956675" y="2312988"/>
          <p14:tracePt t="236094" x="8983663" y="2312988"/>
          <p14:tracePt t="236110" x="8991600" y="2312988"/>
          <p14:tracePt t="236128" x="9001125" y="2322513"/>
          <p14:tracePt t="236144" x="9010650" y="2322513"/>
          <p14:tracePt t="237612" x="9010650" y="2330450"/>
          <p14:tracePt t="237628" x="9010650" y="2339975"/>
          <p14:tracePt t="237636" x="8991600" y="2339975"/>
          <p14:tracePt t="237644" x="8974138" y="2339975"/>
          <p14:tracePt t="237651" x="8956675" y="2339975"/>
          <p14:tracePt t="237660" x="8929688" y="2347913"/>
          <p14:tracePt t="237678" x="8920163" y="2347913"/>
          <p14:tracePt t="237724" x="8912225" y="2347913"/>
          <p14:tracePt t="237765" x="8902700" y="2347913"/>
          <p14:tracePt t="237787" x="8894763" y="2347913"/>
          <p14:tracePt t="237804" x="8894763" y="2357438"/>
          <p14:tracePt t="237820" x="8885238" y="2357438"/>
          <p14:tracePt t="237860" x="8875713" y="2357438"/>
          <p14:tracePt t="237868" x="8867775" y="2357438"/>
          <p14:tracePt t="237876" x="8848725" y="2357438"/>
          <p14:tracePt t="237884" x="8840788" y="2357438"/>
          <p14:tracePt t="237894" x="8831263" y="2366963"/>
          <p14:tracePt t="237910" x="8813800" y="2374900"/>
          <p14:tracePt t="237927" x="8786813" y="2374900"/>
          <p14:tracePt t="237943" x="8769350" y="2384425"/>
          <p14:tracePt t="237961" x="8751888" y="2384425"/>
          <p14:tracePt t="237977" x="8715375" y="2401888"/>
          <p14:tracePt t="237994" x="8688388" y="2411413"/>
          <p14:tracePt t="238011" x="8643938" y="2419350"/>
          <p14:tracePt t="238011" x="8616950" y="2428875"/>
          <p14:tracePt t="238027" x="8599488" y="2438400"/>
          <p14:tracePt t="238027" x="8572500" y="2438400"/>
          <p14:tracePt t="238044" x="8545513" y="2446338"/>
          <p14:tracePt t="238060" x="8491538" y="2455863"/>
          <p14:tracePt t="238077" x="8466138" y="2455863"/>
          <p14:tracePt t="238093" x="8439150" y="2473325"/>
          <p14:tracePt t="238111" x="8420100" y="2473325"/>
          <p14:tracePt t="238127" x="8402638" y="2473325"/>
          <p14:tracePt t="238145" x="8385175" y="2473325"/>
          <p14:tracePt t="238162" x="8367713" y="2473325"/>
          <p14:tracePt t="238177" x="8340725" y="2482850"/>
          <p14:tracePt t="238193" x="8313738" y="2490788"/>
          <p14:tracePt t="238193" x="8296275" y="2490788"/>
          <p14:tracePt t="238212" x="8286750" y="2490788"/>
          <p14:tracePt t="238227" x="8232775" y="2490788"/>
          <p14:tracePt t="238245" x="8224838" y="2490788"/>
          <p14:tracePt t="238261" x="8180388" y="2490788"/>
          <p14:tracePt t="238278" x="8143875" y="2500313"/>
          <p14:tracePt t="238295" x="8108950" y="2500313"/>
          <p14:tracePt t="238310" x="8062913" y="2500313"/>
          <p14:tracePt t="238328" x="8027988" y="2500313"/>
          <p14:tracePt t="238344" x="7991475" y="2500313"/>
          <p14:tracePt t="238361" x="7956550" y="2500313"/>
          <p14:tracePt t="238377" x="7912100" y="2500313"/>
          <p14:tracePt t="238394" x="7875588" y="2500313"/>
          <p14:tracePt t="238410" x="7840663" y="2500313"/>
          <p14:tracePt t="238410" x="7823200" y="2500313"/>
          <p14:tracePt t="238428" x="7769225" y="2500313"/>
          <p14:tracePt t="238444" x="7705725" y="2500313"/>
          <p14:tracePt t="238460" x="7643813" y="2500313"/>
          <p14:tracePt t="238477" x="7554913" y="2500313"/>
          <p14:tracePt t="238494" x="7483475" y="2500313"/>
          <p14:tracePt t="238511" x="7412038" y="2500313"/>
          <p14:tracePt t="238528" x="7331075" y="2500313"/>
          <p14:tracePt t="238544" x="7269163" y="2500313"/>
          <p14:tracePt t="238560" x="7215188" y="2500313"/>
          <p14:tracePt t="238578" x="7170738" y="2500313"/>
          <p14:tracePt t="238594" x="7126288" y="2500313"/>
          <p14:tracePt t="238610" x="7089775" y="2500313"/>
          <p14:tracePt t="238610" x="7081838" y="2500313"/>
          <p14:tracePt t="238628" x="7054850" y="2500313"/>
          <p14:tracePt t="238644" x="7037388" y="2500313"/>
          <p14:tracePt t="238661" x="7000875" y="2500313"/>
          <p14:tracePt t="238678" x="6965950" y="2500313"/>
          <p14:tracePt t="238693" x="6929438" y="2500313"/>
          <p14:tracePt t="238711" x="6894513" y="2500313"/>
          <p14:tracePt t="238728" x="6848475" y="2500313"/>
          <p14:tracePt t="238744" x="6796088" y="2500313"/>
          <p14:tracePt t="238760" x="6742113" y="2490788"/>
          <p14:tracePt t="238778" x="6670675" y="2473325"/>
          <p14:tracePt t="238793" x="6634163" y="2465388"/>
          <p14:tracePt t="238811" x="6581775" y="2438400"/>
          <p14:tracePt t="238811" x="6554788" y="2438400"/>
          <p14:tracePt t="238828" x="6518275" y="2428875"/>
          <p14:tracePt t="238844" x="6456363" y="2411413"/>
          <p14:tracePt t="238861" x="6402388" y="2393950"/>
          <p14:tracePt t="238878" x="6348413" y="2374900"/>
          <p14:tracePt t="238893" x="6323013" y="2357438"/>
          <p14:tracePt t="238910" x="6303963" y="2347913"/>
          <p14:tracePt t="238927" x="6296025" y="2347913"/>
          <p14:tracePt t="238943" x="6286500" y="2339975"/>
          <p14:tracePt t="238996" x="6276975" y="2330450"/>
          <p14:tracePt t="239021" x="6276975" y="2312988"/>
          <p14:tracePt t="239036" x="6276975" y="2303463"/>
          <p14:tracePt t="239044" x="6276975" y="2295525"/>
          <p14:tracePt t="239052" x="6276975" y="2276475"/>
          <p14:tracePt t="239061" x="6276975" y="2259013"/>
          <p14:tracePt t="239078" x="6276975" y="2232025"/>
          <p14:tracePt t="239094" x="6276975" y="2205038"/>
          <p14:tracePt t="239111" x="6296025" y="2187575"/>
          <p14:tracePt t="239127" x="6313488" y="2160588"/>
          <p14:tracePt t="239144" x="6340475" y="2133600"/>
          <p14:tracePt t="239161" x="6357938" y="2116138"/>
          <p14:tracePt t="239178" x="6394450" y="2089150"/>
          <p14:tracePt t="239194" x="6429375" y="2081213"/>
          <p14:tracePt t="239211" x="6465888" y="2071688"/>
          <p14:tracePt t="239227" x="6572250" y="2062163"/>
          <p14:tracePt t="239244" x="6653213" y="2054225"/>
          <p14:tracePt t="239261" x="6751638" y="2054225"/>
          <p14:tracePt t="239277" x="6840538" y="2054225"/>
          <p14:tracePt t="239293" x="6902450" y="2054225"/>
          <p14:tracePt t="239311" x="6965950" y="2054225"/>
          <p14:tracePt t="239327" x="7018338" y="2054225"/>
          <p14:tracePt t="239344" x="7062788" y="2054225"/>
          <p14:tracePt t="239361" x="7126288" y="2062163"/>
          <p14:tracePt t="239377" x="7180263" y="2071688"/>
          <p14:tracePt t="239395" x="7232650" y="2098675"/>
          <p14:tracePt t="239395" x="7259638" y="2108200"/>
          <p14:tracePt t="239412" x="7296150" y="2116138"/>
          <p14:tracePt t="239427" x="7375525" y="2152650"/>
          <p14:tracePt t="239444" x="7394575" y="2152650"/>
          <p14:tracePt t="239460" x="7419975" y="2170113"/>
          <p14:tracePt t="240316" x="7429500" y="2170113"/>
          <p14:tracePt t="240332" x="7446963" y="2197100"/>
          <p14:tracePt t="240340" x="7473950" y="2224088"/>
          <p14:tracePt t="240348" x="7518400" y="2251075"/>
          <p14:tracePt t="240353" x="7581900" y="2259013"/>
          <p14:tracePt t="240361" x="7705725" y="2303463"/>
          <p14:tracePt t="240377" x="7823200" y="2339975"/>
          <p14:tracePt t="240393" x="7920038" y="2357438"/>
          <p14:tracePt t="240411" x="7983538" y="2374900"/>
          <p14:tracePt t="240427" x="8018463" y="2384425"/>
          <p14:tracePt t="240444" x="8037513" y="2384425"/>
          <p14:tracePt t="240500" x="8045450" y="2384425"/>
          <p14:tracePt t="240556" x="8054975" y="2393950"/>
          <p14:tracePt t="240572" x="8062913" y="2393950"/>
          <p14:tracePt t="240596" x="8072438" y="2393950"/>
          <p14:tracePt t="240604" x="8081963" y="2393950"/>
          <p14:tracePt t="240621" x="8089900" y="2401888"/>
          <p14:tracePt t="240629" x="8099425" y="2401888"/>
          <p14:tracePt t="240630" x="8108950" y="2401888"/>
          <p14:tracePt t="240645" x="8134350" y="2401888"/>
          <p14:tracePt t="240662" x="8161338" y="2401888"/>
          <p14:tracePt t="240677" x="8188325" y="2411413"/>
          <p14:tracePt t="240693" x="8215313" y="2419350"/>
          <p14:tracePt t="240812" x="8205788" y="2419350"/>
          <p14:tracePt t="240820" x="8126413" y="2393950"/>
          <p14:tracePt t="240828" x="8027988" y="2374900"/>
          <p14:tracePt t="240836" x="7759700" y="2312988"/>
          <p14:tracePt t="240844" x="7277100" y="2179638"/>
          <p14:tracePt t="240860" x="6858000" y="2062163"/>
          <p14:tracePt t="240878" x="6473825" y="1955800"/>
          <p14:tracePt t="240894" x="6224588" y="1884363"/>
          <p14:tracePt t="240910" x="5991225" y="1822450"/>
          <p14:tracePt t="240927" x="5813425" y="1768475"/>
          <p14:tracePt t="240944" x="5715000" y="1731963"/>
          <p14:tracePt t="240961" x="5680075" y="1724025"/>
          <p14:tracePt t="240978" x="5643563" y="1714500"/>
          <p14:tracePt t="241011" x="5634038" y="1714500"/>
          <p14:tracePt t="241012" x="5626100" y="1714500"/>
          <p14:tracePt t="241028" x="5581650" y="1714500"/>
          <p14:tracePt t="241044" x="5456238" y="1704975"/>
          <p14:tracePt t="241060" x="5322888" y="1687513"/>
          <p14:tracePt t="241078" x="5170488" y="1679575"/>
          <p14:tracePt t="241094" x="5027613" y="1670050"/>
          <p14:tracePt t="241110" x="4929188" y="1660525"/>
          <p14:tracePt t="241127" x="4822825" y="1660525"/>
          <p14:tracePt t="241145" x="4705350" y="1660525"/>
          <p14:tracePt t="241160" x="4625975" y="1660525"/>
          <p14:tracePt t="241178" x="4537075" y="1660525"/>
          <p14:tracePt t="241193" x="4465638" y="1660525"/>
          <p14:tracePt t="241211" x="4384675" y="1679575"/>
          <p14:tracePt t="241211" x="4330700" y="1697038"/>
          <p14:tracePt t="241228" x="4241800" y="1724025"/>
          <p14:tracePt t="241244" x="4170363" y="1758950"/>
          <p14:tracePt t="241261" x="4098925" y="1795463"/>
          <p14:tracePt t="241278" x="4027488" y="1847850"/>
          <p14:tracePt t="241293" x="3956050" y="1901825"/>
          <p14:tracePt t="241310" x="3902075" y="1955800"/>
          <p14:tracePt t="241328" x="3875088" y="1990725"/>
          <p14:tracePt t="241344" x="3840163" y="2044700"/>
          <p14:tracePt t="241361" x="3813175" y="2081213"/>
          <p14:tracePt t="241378" x="3803650" y="2125663"/>
          <p14:tracePt t="241394" x="3795713" y="2170113"/>
          <p14:tracePt t="241394" x="3786188" y="2197100"/>
          <p14:tracePt t="241412" x="3786188" y="2224088"/>
          <p14:tracePt t="241412" x="3786188" y="2251075"/>
          <p14:tracePt t="241428" x="3822700" y="2330450"/>
          <p14:tracePt t="241444" x="3867150" y="2411413"/>
          <p14:tracePt t="241460" x="3938588" y="2509838"/>
          <p14:tracePt t="241478" x="4054475" y="2571750"/>
          <p14:tracePt t="241493" x="4224338" y="2633663"/>
          <p14:tracePt t="241511" x="4429125" y="2679700"/>
          <p14:tracePt t="241528" x="4633913" y="2705100"/>
          <p14:tracePt t="241544" x="4867275" y="2705100"/>
          <p14:tracePt t="241561" x="5099050" y="2705100"/>
          <p14:tracePt t="241579" x="5322888" y="2697163"/>
          <p14:tracePt t="241594" x="5518150" y="2616200"/>
          <p14:tracePt t="241612" x="5697538" y="2509838"/>
          <p14:tracePt t="241628" x="5830888" y="2330450"/>
          <p14:tracePt t="241645" x="5875338" y="2197100"/>
          <p14:tracePt t="241660" x="5875338" y="2062163"/>
          <p14:tracePt t="241677" x="5795963" y="1919288"/>
          <p14:tracePt t="241694" x="5616575" y="1758950"/>
          <p14:tracePt t="241711" x="5384800" y="1643063"/>
          <p14:tracePt t="241727" x="4965700" y="1509713"/>
          <p14:tracePt t="241744" x="4598988" y="1465263"/>
          <p14:tracePt t="241761" x="4251325" y="1455738"/>
          <p14:tracePt t="241777" x="3965575" y="1455738"/>
          <p14:tracePt t="241795" x="3732213" y="1527175"/>
          <p14:tracePt t="241811" x="3517900" y="1687513"/>
          <p14:tracePt t="241828" x="3429000" y="1830388"/>
          <p14:tracePt t="241844" x="3394075" y="2027238"/>
          <p14:tracePt t="241861" x="3402013" y="2241550"/>
          <p14:tracePt t="241878" x="3500438" y="2393950"/>
          <p14:tracePt t="241894" x="3697288" y="2527300"/>
          <p14:tracePt t="241911" x="4081463" y="2616200"/>
          <p14:tracePt t="241927" x="4438650" y="2652713"/>
          <p14:tracePt t="241945" x="4813300" y="2670175"/>
          <p14:tracePt t="241961" x="5089525" y="2633663"/>
          <p14:tracePt t="241977" x="5276850" y="2562225"/>
          <p14:tracePt t="241995" x="5394325" y="2473325"/>
          <p14:tracePt t="241995" x="5446713" y="2393950"/>
          <p14:tracePt t="242012" x="5473700" y="2357438"/>
          <p14:tracePt t="242027" x="5491163" y="2170113"/>
          <p14:tracePt t="242044" x="5446713" y="2071688"/>
          <p14:tracePt t="242061" x="5357813" y="2000250"/>
          <p14:tracePt t="242078" x="5251450" y="1955800"/>
          <p14:tracePt t="242095" x="5089525" y="1938338"/>
          <p14:tracePt t="242111" x="4929188" y="1938338"/>
          <p14:tracePt t="242127" x="4803775" y="1990725"/>
          <p14:tracePt t="242145" x="4714875" y="2062163"/>
          <p14:tracePt t="242161" x="4670425" y="2160588"/>
          <p14:tracePt t="242178" x="4660900" y="2241550"/>
          <p14:tracePt t="242195" x="4670425" y="2303463"/>
          <p14:tracePt t="242210" x="4768850" y="2393950"/>
          <p14:tracePt t="242228" x="4884738" y="2428875"/>
          <p14:tracePt t="242261" x="5010150" y="2455863"/>
          <p14:tracePt t="242261" x="5116513" y="2465388"/>
          <p14:tracePt t="242278" x="5187950" y="2465388"/>
          <p14:tracePt t="242295" x="5232400" y="2465388"/>
          <p14:tracePt t="242310" x="5241925" y="2465388"/>
          <p14:tracePt t="242603" x="5251450" y="2465388"/>
          <p14:tracePt t="242612" x="5259388" y="2465388"/>
          <p14:tracePt t="242620" x="5286375" y="2465388"/>
          <p14:tracePt t="242627" x="5411788" y="2465388"/>
          <p14:tracePt t="242645" x="5562600" y="2465388"/>
          <p14:tracePt t="242660" x="5705475" y="2465388"/>
          <p14:tracePt t="242678" x="5830888" y="2465388"/>
          <p14:tracePt t="242694" x="5965825" y="2465388"/>
          <p14:tracePt t="242711" x="6072188" y="2465388"/>
          <p14:tracePt t="242728" x="6205538" y="2465388"/>
          <p14:tracePt t="242744" x="6323013" y="2465388"/>
          <p14:tracePt t="242761" x="6456363" y="2465388"/>
          <p14:tracePt t="242778" x="6581775" y="2465388"/>
          <p14:tracePt t="242794" x="6697663" y="2465388"/>
          <p14:tracePt t="242811" x="6796088" y="2465388"/>
          <p14:tracePt t="242811" x="6831013" y="2465388"/>
          <p14:tracePt t="242829" x="6929438" y="2465388"/>
          <p14:tracePt t="242844" x="7010400" y="2465388"/>
          <p14:tracePt t="242861" x="7099300" y="2465388"/>
          <p14:tracePt t="242877" x="7170738" y="2465388"/>
          <p14:tracePt t="242894" x="7242175" y="2465388"/>
          <p14:tracePt t="242912" x="7323138" y="2455863"/>
          <p14:tracePt t="242928" x="7385050" y="2455863"/>
          <p14:tracePt t="242944" x="7446963" y="2446338"/>
          <p14:tracePt t="242961" x="7500938" y="2438400"/>
          <p14:tracePt t="242977" x="7562850" y="2428875"/>
          <p14:tracePt t="242995" x="7608888" y="2428875"/>
          <p14:tracePt t="243011" x="7670800" y="2411413"/>
          <p14:tracePt t="243027" x="7751763" y="2401888"/>
          <p14:tracePt t="243045" x="7804150" y="2393950"/>
          <p14:tracePt t="243061" x="7867650" y="2393950"/>
          <p14:tracePt t="243078" x="7912100" y="2393950"/>
          <p14:tracePt t="243094" x="7966075" y="2393950"/>
          <p14:tracePt t="243111" x="8018463" y="2393950"/>
          <p14:tracePt t="243127" x="8062913" y="2393950"/>
          <p14:tracePt t="243145" x="8099425" y="2393950"/>
          <p14:tracePt t="243161" x="8134350" y="2393950"/>
          <p14:tracePt t="243177" x="8143875" y="2393950"/>
          <p14:tracePt t="243195" x="8153400" y="2393950"/>
          <p14:tracePt t="243231" x="8161338" y="2393950"/>
          <p14:tracePt t="243284" x="8170863" y="2393950"/>
          <p14:tracePt t="243300" x="8180388" y="2393950"/>
          <p14:tracePt t="243312" x="8188325" y="2393950"/>
          <p14:tracePt t="243317" x="8197850" y="2393950"/>
          <p14:tracePt t="243327" x="8224838" y="2393950"/>
          <p14:tracePt t="243345" x="8259763" y="2393950"/>
          <p14:tracePt t="243360" x="8304213" y="2393950"/>
          <p14:tracePt t="243377" x="8385175" y="2411413"/>
          <p14:tracePt t="243395" x="8501063" y="2438400"/>
          <p14:tracePt t="243411" x="8599488" y="2482850"/>
          <p14:tracePt t="243411" x="8670925" y="2509838"/>
          <p14:tracePt t="243428" x="8759825" y="2544763"/>
          <p14:tracePt t="243445" x="8823325" y="2562225"/>
          <p14:tracePt t="243461" x="8858250" y="2581275"/>
          <p14:tracePt t="243478" x="8875713" y="2581275"/>
          <p14:tracePt t="243495" x="8875713" y="2589213"/>
          <p14:tracePt t="243628" x="8867775" y="2598738"/>
          <p14:tracePt t="243636" x="8848725" y="2616200"/>
          <p14:tracePt t="243636" x="8831263" y="2643188"/>
          <p14:tracePt t="243652" x="8823325" y="2652713"/>
          <p14:tracePt t="243660" x="8796338" y="2679700"/>
          <p14:tracePt t="243661" x="8751888" y="2724150"/>
          <p14:tracePt t="243678" x="8697913" y="2768600"/>
          <p14:tracePt t="243694" x="8589963" y="2803525"/>
          <p14:tracePt t="243713" x="8483600" y="2813050"/>
          <p14:tracePt t="243729" x="8331200" y="2822575"/>
          <p14:tracePt t="243745" x="8205788" y="2822575"/>
          <p14:tracePt t="243761" x="8089900" y="2830513"/>
          <p14:tracePt t="243778" x="7983538" y="2847975"/>
          <p14:tracePt t="243794" x="7867650" y="2867025"/>
          <p14:tracePt t="243811" x="7777163" y="2884488"/>
          <p14:tracePt t="243811" x="7759700" y="2884488"/>
          <p14:tracePt t="243829" x="7715250" y="2894013"/>
          <p14:tracePt t="243844" x="7653338" y="2901950"/>
          <p14:tracePt t="243861" x="7581900" y="2911475"/>
          <p14:tracePt t="243878" x="7500938" y="2938463"/>
          <p14:tracePt t="243894" x="7419975" y="2946400"/>
          <p14:tracePt t="243910" x="7331075" y="2965450"/>
          <p14:tracePt t="243928" x="7277100" y="2965450"/>
          <p14:tracePt t="243944" x="7232650" y="2973388"/>
          <p14:tracePt t="243961" x="7180263" y="2982913"/>
          <p14:tracePt t="243978" x="7143750" y="2990850"/>
          <p14:tracePt t="243994" x="7108825" y="2990850"/>
          <p14:tracePt t="243994" x="7089775" y="2990850"/>
          <p14:tracePt t="244012" x="7054850" y="2990850"/>
          <p14:tracePt t="244028" x="7027863" y="2990850"/>
          <p14:tracePt t="244044" x="6983413" y="2990850"/>
          <p14:tracePt t="244060" x="6929438" y="2990850"/>
          <p14:tracePt t="244078" x="6867525" y="2990850"/>
          <p14:tracePt t="244094" x="6804025" y="2990850"/>
          <p14:tracePt t="244111" x="6732588" y="2990850"/>
          <p14:tracePt t="244127" x="6661150" y="2990850"/>
          <p14:tracePt t="244145" x="6562725" y="2990850"/>
          <p14:tracePt t="244161" x="6465888" y="2990850"/>
          <p14:tracePt t="244178" x="6384925" y="2990850"/>
          <p14:tracePt t="244194" x="6303963" y="2982913"/>
          <p14:tracePt t="244211" x="6251575" y="2973388"/>
          <p14:tracePt t="244227" x="6205538" y="2965450"/>
          <p14:tracePt t="244245" x="6188075" y="2955925"/>
          <p14:tracePt t="244262" x="6180138" y="2955925"/>
          <p14:tracePt t="244277" x="6170613" y="2946400"/>
          <p14:tracePt t="244294" x="6153150" y="2946400"/>
          <p14:tracePt t="244311" x="6134100" y="2938463"/>
          <p14:tracePt t="244327" x="6108700" y="2911475"/>
          <p14:tracePt t="244345" x="6099175" y="2901950"/>
          <p14:tracePt t="244361" x="6081713" y="2884488"/>
          <p14:tracePt t="244377" x="6072188" y="2847975"/>
          <p14:tracePt t="244395" x="6072188" y="2813050"/>
          <p14:tracePt t="244412" x="6072188" y="2751138"/>
          <p14:tracePt t="244428" x="6072188" y="2724150"/>
          <p14:tracePt t="244445" x="6072188" y="2687638"/>
          <p14:tracePt t="244461" x="6072188" y="2643188"/>
          <p14:tracePt t="244477" x="6089650" y="2608263"/>
          <p14:tracePt t="244495" x="6099175" y="2571750"/>
          <p14:tracePt t="244512" x="6116638" y="2544763"/>
          <p14:tracePt t="244527" x="6126163" y="2517775"/>
          <p14:tracePt t="244545" x="6153150" y="2490788"/>
          <p14:tracePt t="244560" x="6170613" y="2465388"/>
          <p14:tracePt t="244578" x="6180138" y="2446338"/>
          <p14:tracePt t="244595" x="6205538" y="2419350"/>
          <p14:tracePt t="244610" x="6259513" y="2393950"/>
          <p14:tracePt t="244628" x="6313488" y="2384425"/>
          <p14:tracePt t="244645" x="6375400" y="2374900"/>
          <p14:tracePt t="244660" x="6456363" y="2357438"/>
          <p14:tracePt t="244678" x="6562725" y="2357438"/>
          <p14:tracePt t="244695" x="6653213" y="2357438"/>
          <p14:tracePt t="244710" x="6742113" y="2357438"/>
          <p14:tracePt t="244728" x="6840538" y="2357438"/>
          <p14:tracePt t="244745" x="6938963" y="2357438"/>
          <p14:tracePt t="244760" x="7037388" y="2357438"/>
          <p14:tracePt t="244778" x="7108825" y="2357438"/>
          <p14:tracePt t="244795" x="7197725" y="2366963"/>
          <p14:tracePt t="244810" x="7313613" y="2393950"/>
          <p14:tracePt t="244828" x="7367588" y="2401888"/>
          <p14:tracePt t="244844" x="7446963" y="2428875"/>
          <p14:tracePt t="244860" x="7491413" y="2446338"/>
          <p14:tracePt t="244878" x="7545388" y="2455863"/>
          <p14:tracePt t="244895" x="7572375" y="2473325"/>
          <p14:tracePt t="244910" x="7599363" y="2482850"/>
          <p14:tracePt t="244928" x="7626350" y="2490788"/>
          <p14:tracePt t="244945" x="7643813" y="2500313"/>
          <p14:tracePt t="244960" x="7661275" y="2517775"/>
          <p14:tracePt t="244978" x="7680325" y="2536825"/>
          <p14:tracePt t="244994" x="7697788" y="2562225"/>
          <p14:tracePt t="245012" x="7715250" y="2589213"/>
          <p14:tracePt t="245012" x="7724775" y="2598738"/>
          <p14:tracePt t="245028" x="7724775" y="2625725"/>
          <p14:tracePt t="245044" x="7732713" y="2652713"/>
          <p14:tracePt t="245061" x="7732713" y="2679700"/>
          <p14:tracePt t="245078" x="7732713" y="2714625"/>
          <p14:tracePt t="245094" x="7724775" y="2751138"/>
          <p14:tracePt t="245110" x="7715250" y="2776538"/>
          <p14:tracePt t="245128" x="7697788" y="2813050"/>
          <p14:tracePt t="245144" x="7680325" y="2840038"/>
          <p14:tracePt t="245161" x="7653338" y="2867025"/>
          <p14:tracePt t="245178" x="7634288" y="2894013"/>
          <p14:tracePt t="245194" x="7616825" y="2911475"/>
          <p14:tracePt t="245194" x="7589838" y="2919413"/>
          <p14:tracePt t="245212" x="7572375" y="2928938"/>
          <p14:tracePt t="245212" x="7562850" y="2938463"/>
          <p14:tracePt t="245228" x="7500938" y="2955925"/>
          <p14:tracePt t="245245" x="7446963" y="2973388"/>
          <p14:tracePt t="245262" x="7402513" y="2982913"/>
          <p14:tracePt t="245278" x="7331075" y="2990850"/>
          <p14:tracePt t="245294" x="7259638" y="3000375"/>
          <p14:tracePt t="245311" x="7197725" y="3009900"/>
          <p14:tracePt t="245328" x="7116763" y="3017838"/>
          <p14:tracePt t="245344" x="7027863" y="3017838"/>
          <p14:tracePt t="245361" x="6919913" y="3017838"/>
          <p14:tracePt t="245378" x="6813550" y="3017838"/>
          <p14:tracePt t="245394" x="6715125" y="3017838"/>
          <p14:tracePt t="245411" x="6599238" y="3017838"/>
          <p14:tracePt t="245428" x="6537325" y="3017838"/>
          <p14:tracePt t="245445" x="6483350" y="3017838"/>
          <p14:tracePt t="245462" x="6456363" y="3017838"/>
          <p14:tracePt t="245477" x="6402388" y="3017838"/>
          <p14:tracePt t="245494" x="6357938" y="3017838"/>
          <p14:tracePt t="245511" x="6303963" y="3017838"/>
          <p14:tracePt t="245527" x="6269038" y="3009900"/>
          <p14:tracePt t="245544" x="6232525" y="3000375"/>
          <p14:tracePt t="245560" x="6188075" y="2982913"/>
          <p14:tracePt t="245577" x="6161088" y="2973388"/>
          <p14:tracePt t="245595" x="6126163" y="2955925"/>
          <p14:tracePt t="245611" x="6099175" y="2938463"/>
          <p14:tracePt t="245627" x="6037263" y="2894013"/>
          <p14:tracePt t="245645" x="6018213" y="2884488"/>
          <p14:tracePt t="245661" x="6000750" y="2867025"/>
          <p14:tracePt t="245678" x="5991225" y="2857500"/>
          <p14:tracePt t="245716" x="5991225" y="2847975"/>
          <p14:tracePt t="245732" x="5991225" y="2830513"/>
          <p14:tracePt t="245735" x="5991225" y="2822575"/>
          <p14:tracePt t="245744" x="5991225" y="2803525"/>
          <p14:tracePt t="245761" x="5991225" y="2759075"/>
          <p14:tracePt t="245778" x="5991225" y="2732088"/>
          <p14:tracePt t="245795" x="6010275" y="2697163"/>
          <p14:tracePt t="245811" x="6045200" y="2643188"/>
          <p14:tracePt t="245829" x="6099175" y="2608263"/>
          <p14:tracePt t="245845" x="6180138" y="2589213"/>
          <p14:tracePt t="245861" x="6269038" y="2562225"/>
          <p14:tracePt t="245878" x="6357938" y="2536825"/>
          <p14:tracePt t="245895" x="6456363" y="2527300"/>
          <p14:tracePt t="245910" x="6562725" y="2517775"/>
          <p14:tracePt t="245928" x="6697663" y="2517775"/>
          <p14:tracePt t="245945" x="6813550" y="2517775"/>
          <p14:tracePt t="245960" x="6973888" y="2517775"/>
          <p14:tracePt t="245978" x="7126288" y="2517775"/>
          <p14:tracePt t="245995" x="7286625" y="2536825"/>
          <p14:tracePt t="246010" x="7483475" y="2562225"/>
          <p14:tracePt t="246028" x="7589838" y="2581275"/>
          <p14:tracePt t="246045" x="7680325" y="2589213"/>
          <p14:tracePt t="246061" x="7759700" y="2608263"/>
          <p14:tracePt t="246078" x="7823200" y="2616200"/>
          <p14:tracePt t="246095" x="7885113" y="2625725"/>
          <p14:tracePt t="246110" x="7947025" y="2625725"/>
          <p14:tracePt t="246128" x="8001000" y="2633663"/>
          <p14:tracePt t="246145" x="8062913" y="2652713"/>
          <p14:tracePt t="246160" x="8126413" y="2660650"/>
          <p14:tracePt t="246178" x="8170863" y="2670175"/>
          <p14:tracePt t="246178" x="8188325" y="2679700"/>
          <p14:tracePt t="246196" x="8215313" y="2679700"/>
          <p14:tracePt t="246212" x="8242300" y="2679700"/>
          <p14:tracePt t="246228" x="8251825" y="2679700"/>
          <p14:tracePt t="246244" x="8277225" y="2687638"/>
          <p14:tracePt t="246262" x="8296275" y="2687638"/>
          <p14:tracePt t="246278" x="8323263" y="2697163"/>
          <p14:tracePt t="246294" x="8375650" y="2705100"/>
          <p14:tracePt t="246310" x="8429625" y="2714625"/>
          <p14:tracePt t="246329" x="8501063" y="2724150"/>
          <p14:tracePt t="246344" x="8572500" y="2724150"/>
          <p14:tracePt t="246361" x="8634413" y="2724150"/>
          <p14:tracePt t="246378" x="8688388" y="2724150"/>
          <p14:tracePt t="246394" x="8724900" y="2724150"/>
          <p14:tracePt t="246394" x="8742363" y="2724150"/>
          <p14:tracePt t="246412" x="8786813" y="2724150"/>
          <p14:tracePt t="246429" x="8823325" y="2732088"/>
          <p14:tracePt t="246444" x="8867775" y="2732088"/>
          <p14:tracePt t="246460" x="8912225" y="2732088"/>
          <p14:tracePt t="246478" x="8974138" y="2741613"/>
          <p14:tracePt t="246494" x="9045575" y="2751138"/>
          <p14:tracePt t="246511" x="9099550" y="2768600"/>
          <p14:tracePt t="246528" x="9134475" y="2768600"/>
          <p14:tracePt t="246544" x="9134475" y="2776538"/>
          <p14:tracePt t="246668" x="9134475" y="2786063"/>
          <p14:tracePt t="246676" x="9126538" y="2813050"/>
          <p14:tracePt t="246685" x="9090025" y="2847975"/>
          <p14:tracePt t="246694" x="8939213" y="2901950"/>
          <p14:tracePt t="246712" x="8732838" y="2938463"/>
          <p14:tracePt t="246727" x="8510588" y="2955925"/>
          <p14:tracePt t="246744" x="8296275" y="2982913"/>
          <p14:tracePt t="246762" x="8062913" y="3000375"/>
          <p14:tracePt t="246777" x="7875588" y="3000375"/>
          <p14:tracePt t="246795" x="7697788" y="3000375"/>
          <p14:tracePt t="246811" x="7527925" y="3000375"/>
          <p14:tracePt t="246828" x="7313613" y="3000375"/>
          <p14:tracePt t="246845" x="7170738" y="3000375"/>
          <p14:tracePt t="246862" x="7037388" y="2982913"/>
          <p14:tracePt t="246878" x="6894513" y="2955925"/>
          <p14:tracePt t="246894" x="6759575" y="2938463"/>
          <p14:tracePt t="246911" x="6653213" y="2919413"/>
          <p14:tracePt t="246928" x="6537325" y="2901950"/>
          <p14:tracePt t="246945" x="6446838" y="2894013"/>
          <p14:tracePt t="246961" x="6394450" y="2894013"/>
          <p14:tracePt t="246977" x="6357938" y="2894013"/>
          <p14:tracePt t="246995" x="6348413" y="2894013"/>
          <p14:tracePt t="247108" x="6340475" y="2884488"/>
          <p14:tracePt t="247124" x="6367463" y="2874963"/>
          <p14:tracePt t="247132" x="6429375" y="2867025"/>
          <p14:tracePt t="247138" x="6518275" y="2857500"/>
          <p14:tracePt t="247144" x="6732588" y="2847975"/>
          <p14:tracePt t="247161" x="6983413" y="2847975"/>
          <p14:tracePt t="247177" x="7205663" y="2847975"/>
          <p14:tracePt t="247195" x="7375525" y="2847975"/>
          <p14:tracePt t="247211" x="7456488" y="2847975"/>
          <p14:tracePt t="247324" x="7446963" y="2847975"/>
          <p14:tracePt t="247332" x="7394575" y="2847975"/>
          <p14:tracePt t="247340" x="7323138" y="2847975"/>
          <p14:tracePt t="247344" x="7126288" y="2847975"/>
          <p14:tracePt t="247360" x="6911975" y="2847975"/>
          <p14:tracePt t="247378" x="6751638" y="2847975"/>
          <p14:tracePt t="247394" x="6715125" y="2847975"/>
          <p14:tracePt t="247468" x="6724650" y="2840038"/>
          <p14:tracePt t="247476" x="6759575" y="2840038"/>
          <p14:tracePt t="247484" x="6813550" y="2830513"/>
          <p14:tracePt t="247492" x="6884988" y="2830513"/>
          <p14:tracePt t="247495" x="7062788" y="2830513"/>
          <p14:tracePt t="247511" x="7296150" y="2830513"/>
          <p14:tracePt t="247528" x="7483475" y="2830513"/>
          <p14:tracePt t="247544" x="7572375" y="2830513"/>
          <p14:tracePt t="247561" x="7589838" y="2830513"/>
          <p14:tracePt t="247676" x="7599363" y="2830513"/>
          <p14:tracePt t="247754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32759" r="6093" b="4612"/>
          <a:stretch/>
        </p:blipFill>
        <p:spPr bwMode="auto">
          <a:xfrm>
            <a:off x="-20382" y="18955"/>
            <a:ext cx="91790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33514" r="6137" b="10236"/>
          <a:stretch/>
        </p:blipFill>
        <p:spPr bwMode="auto">
          <a:xfrm>
            <a:off x="-20382" y="3629258"/>
            <a:ext cx="9179097" cy="350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16016" y="52292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Solicitação do CEP para envio dos relatórios (parcial e final)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1834" r="12637" b="43169"/>
          <a:stretch/>
        </p:blipFill>
        <p:spPr bwMode="auto">
          <a:xfrm>
            <a:off x="23027" y="846004"/>
            <a:ext cx="9120974" cy="178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32723" r="11876" b="43119"/>
          <a:stretch/>
        </p:blipFill>
        <p:spPr bwMode="auto">
          <a:xfrm>
            <a:off x="23028" y="3776256"/>
            <a:ext cx="9120972" cy="16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7780828" y="2029316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7916393" y="4869160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504" y="47667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Notificação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6924" y="34069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Emenda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1833" r="12637" b="46922"/>
          <a:stretch/>
        </p:blipFill>
        <p:spPr bwMode="auto">
          <a:xfrm>
            <a:off x="23027" y="600571"/>
            <a:ext cx="9120974" cy="15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7747174" y="1903188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29430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Notificação – Relatório parcial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779" r="4253"/>
          <a:stretch/>
        </p:blipFill>
        <p:spPr bwMode="auto">
          <a:xfrm>
            <a:off x="283779" y="2119212"/>
            <a:ext cx="4619297" cy="473878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44698" y="364502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Preencher e anexar na Plataforma Brasil</a:t>
            </a:r>
            <a:endParaRPr lang="pt-BR" sz="2400" b="1" dirty="0"/>
          </a:p>
        </p:txBody>
      </p:sp>
      <p:cxnSp>
        <p:nvCxnSpPr>
          <p:cNvPr id="8" name="Conector em curva 7"/>
          <p:cNvCxnSpPr/>
          <p:nvPr/>
        </p:nvCxnSpPr>
        <p:spPr>
          <a:xfrm rot="10800000" flipV="1">
            <a:off x="5220073" y="4653136"/>
            <a:ext cx="1440160" cy="432048"/>
          </a:xfrm>
          <a:prstGeom prst="curvedConnector3">
            <a:avLst>
              <a:gd name="adj1" fmla="val -17872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1833" r="12637" b="46922"/>
          <a:stretch/>
        </p:blipFill>
        <p:spPr bwMode="auto">
          <a:xfrm>
            <a:off x="23027" y="600571"/>
            <a:ext cx="9120974" cy="15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7747174" y="1903188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29430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Notificação – Relatório final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100" r="6943" b="28601"/>
          <a:stretch/>
        </p:blipFill>
        <p:spPr bwMode="auto">
          <a:xfrm>
            <a:off x="107505" y="2067766"/>
            <a:ext cx="4476010" cy="47387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76351" r="5696"/>
          <a:stretch/>
        </p:blipFill>
        <p:spPr bwMode="auto">
          <a:xfrm>
            <a:off x="4612476" y="3340037"/>
            <a:ext cx="4499992" cy="1592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4749995" cy="686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27199" r="9652"/>
          <a:stretch/>
        </p:blipFill>
        <p:spPr bwMode="auto">
          <a:xfrm>
            <a:off x="4353330" y="1142632"/>
            <a:ext cx="4260601" cy="26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46547" y="422108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Formulário de relatório final  deve SEMPRE ser acompanhado de formulário final de estudos clínicos </a:t>
            </a:r>
            <a:r>
              <a:rPr lang="pt-BR" sz="2000" b="1" dirty="0" err="1" smtClean="0">
                <a:solidFill>
                  <a:srgbClr val="C00000"/>
                </a:solidFill>
              </a:rPr>
              <a:t>unicêntricos</a:t>
            </a:r>
            <a:r>
              <a:rPr lang="pt-BR" sz="2000" b="1" dirty="0" smtClean="0">
                <a:solidFill>
                  <a:srgbClr val="C00000"/>
                </a:solidFill>
              </a:rPr>
              <a:t> e </a:t>
            </a:r>
            <a:r>
              <a:rPr lang="pt-BR" sz="2000" b="1" dirty="0" err="1" smtClean="0">
                <a:solidFill>
                  <a:srgbClr val="C00000"/>
                </a:solidFill>
              </a:rPr>
              <a:t>multicênctricos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t="2227" r="6066" b="10408"/>
          <a:stretch/>
        </p:blipFill>
        <p:spPr bwMode="auto">
          <a:xfrm>
            <a:off x="433522" y="1890358"/>
            <a:ext cx="3907736" cy="49503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2233" b="12055"/>
          <a:stretch/>
        </p:blipFill>
        <p:spPr bwMode="auto">
          <a:xfrm>
            <a:off x="4441620" y="1890358"/>
            <a:ext cx="4343190" cy="49503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06930" y="32136"/>
            <a:ext cx="777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Formulário de emenda deve SEMPRE ser acompanhado de formulário de relatório parcial</a:t>
            </a:r>
            <a:endParaRPr lang="pt-BR" sz="16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34753" r="11876" b="46067"/>
          <a:stretch/>
        </p:blipFill>
        <p:spPr bwMode="auto">
          <a:xfrm>
            <a:off x="23028" y="432490"/>
            <a:ext cx="9120972" cy="134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V="1">
            <a:off x="7916393" y="1454580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56924" y="-76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Emenda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83741"/>
            <a:ext cx="741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/>
              <a:t>Definição de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Definição de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parcial?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final?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>
                <a:solidFill>
                  <a:srgbClr val="C00000"/>
                </a:solidFill>
              </a:rPr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204406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5460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83741"/>
            <a:ext cx="741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/>
              <a:t>Definição de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Definição de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parcial?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final?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204406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874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000" y="548680"/>
            <a:ext cx="518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Considerações finais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411029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/>
              <a:t>O CEP da </a:t>
            </a:r>
            <a:r>
              <a:rPr lang="pt-BR" sz="2200" dirty="0" smtClean="0"/>
              <a:t>FORP-USP foi </a:t>
            </a:r>
            <a:r>
              <a:rPr lang="pt-BR" sz="2200" dirty="0"/>
              <a:t>registrado na CONEP em 9 de setembro de 1999</a:t>
            </a:r>
            <a:r>
              <a:rPr lang="pt-BR" sz="22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2200" dirty="0" smtClean="0"/>
              <a:t>Um </a:t>
            </a:r>
            <a:r>
              <a:rPr lang="pt-PT" sz="2200" dirty="0"/>
              <a:t>CEP é um colegiado interdisciplinar e independente, </a:t>
            </a:r>
            <a:r>
              <a:rPr lang="pt-PT" sz="2200" dirty="0" smtClean="0"/>
              <a:t>de </a:t>
            </a:r>
            <a:r>
              <a:rPr lang="pt-PT" sz="2200" dirty="0"/>
              <a:t>caráter consultivo, deliberativo e educativo, criado para defender os interesses dos participantes da pesquisa em sua integridade e </a:t>
            </a:r>
            <a:r>
              <a:rPr lang="pt-PT" sz="2200" dirty="0" smtClean="0"/>
              <a:t>dignidade.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PT" sz="2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Todos os documentos devem </a:t>
            </a:r>
            <a:r>
              <a:rPr lang="pt-BR" sz="2200" dirty="0"/>
              <a:t>seguir as orientações presentes em resoluções, cartas e ofícios circulares </a:t>
            </a:r>
            <a:r>
              <a:rPr lang="pt-BR" sz="2200" dirty="0" smtClean="0"/>
              <a:t>do </a:t>
            </a:r>
            <a:r>
              <a:rPr lang="pt-BR" sz="2200" dirty="0"/>
              <a:t>Sistema </a:t>
            </a:r>
            <a:r>
              <a:rPr lang="pt-BR" sz="2200" dirty="0" smtClean="0"/>
              <a:t>CEP/CONEP, </a:t>
            </a:r>
            <a:r>
              <a:rPr lang="pt-BR" sz="2200" dirty="0"/>
              <a:t>bem como por outros órgãos </a:t>
            </a:r>
            <a:r>
              <a:rPr lang="pt-BR" sz="2200" dirty="0" smtClean="0"/>
              <a:t>governamentais, </a:t>
            </a:r>
            <a:r>
              <a:rPr lang="pt-BR" sz="2200" dirty="0"/>
              <a:t>quando aplicáveis à pesquisa. </a:t>
            </a:r>
            <a:endParaRPr lang="pt-BR" sz="2200" dirty="0" smtClean="0"/>
          </a:p>
          <a:p>
            <a:pPr algn="just"/>
            <a:endParaRPr lang="pt-BR" sz="2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2200" dirty="0" smtClean="0"/>
              <a:t>Importância do CEP para </a:t>
            </a:r>
            <a:r>
              <a:rPr lang="pt-PT" sz="2200" dirty="0"/>
              <a:t>contribuir </a:t>
            </a:r>
            <a:r>
              <a:rPr lang="pt-PT" sz="2200" dirty="0" smtClean="0"/>
              <a:t>com o </a:t>
            </a:r>
            <a:r>
              <a:rPr lang="pt-PT" sz="2200" dirty="0"/>
              <a:t>desenvolvimento da pesquisa dentro de padrões </a:t>
            </a:r>
            <a:r>
              <a:rPr lang="pt-PT" sz="2200" dirty="0" smtClean="0"/>
              <a:t>éticos na FORP-USP.</a:t>
            </a:r>
            <a:endParaRPr lang="pt-BR" sz="22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36513" y="654683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https://www.gov.br/defesa/pt-br/assuntos/hfa/ensino-e-pesquisa/comite-de-etica-em-pesquisa-cep-hfa-1</a:t>
            </a:r>
          </a:p>
        </p:txBody>
      </p:sp>
    </p:spTree>
    <p:extLst>
      <p:ext uri="{BB962C8B-B14F-4D97-AF65-F5344CB8AC3E}">
        <p14:creationId xmlns:p14="http://schemas.microsoft.com/office/powerpoint/2010/main" val="1639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27278" y="-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Agradecimentos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699075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Membros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Simone Cecílio </a:t>
            </a:r>
            <a:r>
              <a:rPr lang="pt-BR" dirty="0" err="1"/>
              <a:t>Hallak</a:t>
            </a:r>
            <a:r>
              <a:rPr lang="pt-BR" dirty="0"/>
              <a:t> </a:t>
            </a:r>
            <a:r>
              <a:rPr lang="pt-BR" dirty="0" smtClean="0"/>
              <a:t>Regalo (Coordenação)</a:t>
            </a:r>
            <a:endParaRPr lang="pt-BR" dirty="0"/>
          </a:p>
          <a:p>
            <a:r>
              <a:rPr lang="pt-BR" dirty="0" smtClean="0"/>
              <a:t>Profa. Dra. Ana Carolina F. Motta (</a:t>
            </a:r>
            <a:r>
              <a:rPr lang="pt-BR" dirty="0" err="1" smtClean="0"/>
              <a:t>Vice-Coordenação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Flávia Aparecida Chaves .</a:t>
            </a:r>
            <a:r>
              <a:rPr lang="pt-BR" dirty="0" err="1" smtClean="0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Michel Reis </a:t>
            </a:r>
            <a:r>
              <a:rPr lang="pt-BR" dirty="0" err="1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José Tarcísio Lima Ferreira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Murilo Fernando </a:t>
            </a:r>
            <a:r>
              <a:rPr lang="pt-BR" dirty="0" err="1"/>
              <a:t>Neuppmann</a:t>
            </a:r>
            <a:r>
              <a:rPr lang="pt-BR" dirty="0"/>
              <a:t> Feres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Wilson </a:t>
            </a:r>
            <a:r>
              <a:rPr lang="pt-BR" dirty="0" err="1"/>
              <a:t>Mestriner</a:t>
            </a:r>
            <a:r>
              <a:rPr lang="pt-BR" dirty="0"/>
              <a:t> Júnior</a:t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Andréa Cândido dos Reis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Valdir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Muglia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Selma </a:t>
            </a:r>
            <a:r>
              <a:rPr lang="pt-BR" dirty="0" err="1"/>
              <a:t>Siéssere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Aline Evangelista de Souza Gabriel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Luiz Pascoal </a:t>
            </a:r>
            <a:r>
              <a:rPr lang="pt-BR" dirty="0" err="1"/>
              <a:t>Vansan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Sr</a:t>
            </a:r>
            <a:r>
              <a:rPr lang="pt-BR" dirty="0"/>
              <a:t>. Francisco Eduardo </a:t>
            </a:r>
            <a:r>
              <a:rPr lang="pt-BR" dirty="0" err="1"/>
              <a:t>Magazoni</a:t>
            </a:r>
            <a:endParaRPr lang="pt-BR" dirty="0"/>
          </a:p>
          <a:p>
            <a:r>
              <a:rPr lang="pt-BR" dirty="0" smtClean="0"/>
              <a:t>Sra</a:t>
            </a:r>
            <a:r>
              <a:rPr lang="pt-BR" dirty="0"/>
              <a:t>. Diva Gonçalves dos Santos </a:t>
            </a:r>
            <a:r>
              <a:rPr lang="pt-BR" dirty="0" err="1"/>
              <a:t>Palucci</a:t>
            </a:r>
            <a:endParaRPr lang="pt-BR" dirty="0"/>
          </a:p>
          <a:p>
            <a:r>
              <a:rPr lang="pt-BR" dirty="0" smtClean="0"/>
              <a:t>Sr</a:t>
            </a:r>
            <a:r>
              <a:rPr lang="pt-BR" dirty="0"/>
              <a:t>. Juliano </a:t>
            </a:r>
            <a:r>
              <a:rPr lang="pt-BR" dirty="0" err="1"/>
              <a:t>Pratti</a:t>
            </a:r>
            <a:r>
              <a:rPr lang="pt-BR" dirty="0"/>
              <a:t> Mercantil (Seção Técnica de Informática)</a:t>
            </a:r>
            <a:br>
              <a:rPr lang="pt-BR" dirty="0"/>
            </a:br>
            <a:r>
              <a:rPr lang="pt-BR" dirty="0"/>
              <a:t>Sra. Melissa de Oliveira Melchior (DOR)</a:t>
            </a:r>
            <a:br>
              <a:rPr lang="pt-BR" dirty="0"/>
            </a:br>
            <a:r>
              <a:rPr lang="pt-BR" dirty="0"/>
              <a:t>Sra. Patrícia Marchi (DOR)</a:t>
            </a:r>
            <a:br>
              <a:rPr lang="pt-BR" dirty="0"/>
            </a:br>
            <a:r>
              <a:rPr lang="pt-BR" dirty="0"/>
              <a:t>Sra. Viviane de Cássia Oliveira (DMDP)</a:t>
            </a:r>
            <a:br>
              <a:rPr lang="pt-BR" dirty="0"/>
            </a:br>
            <a:r>
              <a:rPr lang="pt-BR" dirty="0"/>
              <a:t>Sra. Ana Paula Macedo (DMDP)</a:t>
            </a:r>
          </a:p>
          <a:p>
            <a:r>
              <a:rPr lang="pt-BR" dirty="0" smtClean="0"/>
              <a:t>Sr</a:t>
            </a:r>
            <a:r>
              <a:rPr lang="pt-BR" dirty="0"/>
              <a:t>. Gilberto André e Silva (DMFPB)</a:t>
            </a:r>
            <a:br>
              <a:rPr lang="pt-BR" dirty="0"/>
            </a:br>
            <a:r>
              <a:rPr lang="pt-BR" dirty="0"/>
              <a:t>Sr. Luiz Gustavo de Sousa (DBBO)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2080" y="2459504"/>
            <a:ext cx="2088232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Especial ao nosso secretário: Carlos Feitosa dos Santos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01" y="404664"/>
            <a:ext cx="319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Página (site) da FORP-USP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9805" r="16151" b="6250"/>
          <a:stretch/>
        </p:blipFill>
        <p:spPr bwMode="auto">
          <a:xfrm>
            <a:off x="47297" y="971784"/>
            <a:ext cx="9049409" cy="54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971600" y="2060848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19052" r="30466" b="4742"/>
          <a:stretch/>
        </p:blipFill>
        <p:spPr bwMode="auto">
          <a:xfrm>
            <a:off x="2051720" y="971784"/>
            <a:ext cx="6956050" cy="54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H="1">
            <a:off x="2893786" y="4077072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8427" r="46250" b="5280"/>
          <a:stretch/>
        </p:blipFill>
        <p:spPr bwMode="auto">
          <a:xfrm>
            <a:off x="4105479" y="971784"/>
            <a:ext cx="5011969" cy="5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16"/>
          <p:cNvCxnSpPr/>
          <p:nvPr/>
        </p:nvCxnSpPr>
        <p:spPr>
          <a:xfrm flipH="1">
            <a:off x="6107407" y="5589240"/>
            <a:ext cx="504056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8427" r="14792" b="28987"/>
          <a:stretch/>
        </p:blipFill>
        <p:spPr bwMode="auto">
          <a:xfrm>
            <a:off x="0" y="1"/>
            <a:ext cx="9144000" cy="38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6616" r="39215" b="5354"/>
          <a:stretch/>
        </p:blipFill>
        <p:spPr bwMode="auto">
          <a:xfrm>
            <a:off x="12834" y="2277270"/>
            <a:ext cx="5423262" cy="4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923394"/>
            <a:ext cx="1440160" cy="20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426" r="31704" b="6573"/>
          <a:stretch/>
        </p:blipFill>
        <p:spPr bwMode="auto">
          <a:xfrm>
            <a:off x="461951" y="394161"/>
            <a:ext cx="8220097" cy="64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462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20545" r="28382" b="5280"/>
          <a:stretch/>
        </p:blipFill>
        <p:spPr bwMode="auto">
          <a:xfrm>
            <a:off x="0" y="489297"/>
            <a:ext cx="8388424" cy="609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20723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83741"/>
            <a:ext cx="7414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>
                <a:solidFill>
                  <a:srgbClr val="C00000"/>
                </a:solidFill>
              </a:rPr>
              <a:t>Definição de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notificação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Definição de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Exemplos de situações que requerem emenda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parcial?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Como elaborar o relatório final?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204406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7054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4868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</a:rPr>
              <a:t>Notificação</a:t>
            </a:r>
            <a:endParaRPr lang="pt-BR" sz="44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0883" y="153617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</a:t>
            </a:r>
            <a:r>
              <a:rPr lang="pt-BR" sz="2400" dirty="0" smtClean="0"/>
              <a:t>notificação </a:t>
            </a:r>
            <a:r>
              <a:rPr lang="pt-BR" sz="2400" dirty="0"/>
              <a:t>é </a:t>
            </a:r>
            <a:r>
              <a:rPr lang="pt-BR" sz="2400" dirty="0" smtClean="0"/>
              <a:t>a </a:t>
            </a:r>
            <a:r>
              <a:rPr lang="pt-BR" sz="2400" dirty="0"/>
              <a:t>funcionalidade </a:t>
            </a:r>
            <a:r>
              <a:rPr lang="pt-BR" sz="2400" dirty="0" smtClean="0"/>
              <a:t>da Plataforma Brasil que </a:t>
            </a:r>
            <a:r>
              <a:rPr lang="pt-BR" sz="2400" dirty="0"/>
              <a:t>deve ser utilizada quando houver necessidade de encaminhar documentos ao </a:t>
            </a:r>
            <a:r>
              <a:rPr lang="pt-BR" sz="2400" dirty="0" smtClean="0"/>
              <a:t>CEP: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Relatório parcial;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Relatório final;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Carta de autorização de </a:t>
            </a:r>
            <a:r>
              <a:rPr lang="pt-BR" sz="2400" dirty="0" smtClean="0"/>
              <a:t>infraestrutura, entre </a:t>
            </a:r>
            <a:r>
              <a:rPr lang="pt-BR" sz="2400" dirty="0"/>
              <a:t>outros. 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  <a:p>
            <a:pPr algn="ctr"/>
            <a:r>
              <a:rPr lang="pt-BR" sz="2400" b="1" dirty="0" smtClean="0"/>
              <a:t>NÃO </a:t>
            </a:r>
            <a:r>
              <a:rPr lang="pt-BR" sz="2400" b="1" dirty="0"/>
              <a:t>DEVE constar alteração no conteúdo do </a:t>
            </a:r>
            <a:r>
              <a:rPr lang="pt-BR" sz="2400" b="1" dirty="0" smtClean="0"/>
              <a:t>projeto – para isso usar a funcionalidade EMENDA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707904" y="6372036"/>
            <a:ext cx="519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Notificação. Manual da Plataforma Brasil; versão </a:t>
            </a:r>
            <a:r>
              <a:rPr lang="pt-BR" dirty="0"/>
              <a:t>3.0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42766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497" y="109948"/>
            <a:ext cx="2786152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800" dirty="0" smtClean="0">
                <a:solidFill>
                  <a:srgbClr val="C00000"/>
                </a:solidFill>
                <a:latin typeface="+mj-lt"/>
              </a:rPr>
              <a:t>Situações 1 e 2 </a:t>
            </a:r>
            <a:endParaRPr lang="pt-BR" altLang="pt-BR" sz="2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179388" y="3540221"/>
            <a:ext cx="87851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5345" y="1916832"/>
            <a:ext cx="2736304" cy="92333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Projeto inicial aprovado pelo CEP – Cronograma de 1 ano de duração.</a:t>
            </a:r>
            <a:endParaRPr lang="pt-BR" b="1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1115616" y="2847179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52474" y="32849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Janeiro/2023</a:t>
            </a:r>
            <a:endParaRPr lang="pt-BR" sz="1200" b="1" dirty="0">
              <a:latin typeface="+mj-lt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549603" y="3422864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915816" y="4227501"/>
            <a:ext cx="2808312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Avaliação do progresso do estudo: intercorrências...</a:t>
            </a:r>
            <a:endParaRPr lang="pt-BR" dirty="0" smtClean="0">
              <a:latin typeface="+mj-lt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8562420" y="2881714"/>
            <a:ext cx="0" cy="808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283594" y="3277491"/>
            <a:ext cx="125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Janeiro/2025</a:t>
            </a:r>
            <a:endParaRPr lang="pt-BR" sz="1200" b="1" dirty="0"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587129" y="2495584"/>
            <a:ext cx="2186524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dirty="0" smtClean="0">
                <a:latin typeface="+mj-lt"/>
              </a:rPr>
              <a:t>Conclusão do estudo</a:t>
            </a:r>
            <a:endParaRPr lang="pt-BR" dirty="0" smtClean="0"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347864" y="3574381"/>
            <a:ext cx="1405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Dezembro/2023</a:t>
            </a:r>
            <a:endParaRPr lang="pt-BR" sz="1200" b="1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87824" y="5013176"/>
            <a:ext cx="278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Notificação para envio de relatório parcial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228184" y="149697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Notificação para envio de relatório final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500795" y="4936896"/>
            <a:ext cx="598223" cy="35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58218" y="5445949"/>
            <a:ext cx="157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Receberemos uma solicitação do CEP para envio do relatório parcial</a:t>
            </a:r>
            <a:endParaRPr lang="pt-BR" sz="1400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7169602" y="796447"/>
            <a:ext cx="227984" cy="394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434493" y="0"/>
            <a:ext cx="157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Receberemos uma solicitação do CEP para envio do relatório final</a:t>
            </a:r>
            <a:endParaRPr lang="pt-B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0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64"/>
    </mc:Choice>
    <mc:Fallback xmlns="">
      <p:transition spd="slow" advTm="252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5" grpId="0" animBg="1"/>
      <p:bldP spid="27" grpId="0"/>
      <p:bldP spid="28" grpId="0" animBg="1"/>
      <p:bldP spid="34" grpId="0"/>
      <p:bldP spid="2" grpId="0"/>
      <p:bldP spid="29" grpId="0"/>
      <p:bldP spid="7" grpId="0"/>
      <p:bldP spid="19" grpId="0"/>
    </p:bldLst>
  </p:timing>
  <p:extLst mod="1">
    <p:ext uri="{3A86A75C-4F4B-4683-9AE1-C65F6400EC91}">
      <p14:laserTraceLst xmlns:p14="http://schemas.microsoft.com/office/powerpoint/2010/main">
        <p14:tracePtLst>
          <p14:tracePt t="21743" x="527050" y="1874838"/>
          <p14:tracePt t="21780" x="544513" y="1874838"/>
          <p14:tracePt t="21796" x="561975" y="1874838"/>
          <p14:tracePt t="21804" x="598488" y="1874838"/>
          <p14:tracePt t="21820" x="652463" y="1874838"/>
          <p14:tracePt t="21836" x="696913" y="1874838"/>
          <p14:tracePt t="21852" x="776288" y="1874838"/>
          <p14:tracePt t="21868" x="847725" y="1874838"/>
          <p14:tracePt t="21884" x="955675" y="1884363"/>
          <p14:tracePt t="21899" x="1054100" y="1893888"/>
          <p14:tracePt t="21914" x="1196975" y="1893888"/>
          <p14:tracePt t="21933" x="1322388" y="1901825"/>
          <p14:tracePt t="21949" x="1465263" y="1901825"/>
          <p14:tracePt t="21965" x="1643063" y="1901825"/>
          <p14:tracePt t="21981" x="1830388" y="1901825"/>
          <p14:tracePt t="21999" x="2000250" y="1901825"/>
          <p14:tracePt t="22015" x="2133600" y="1901825"/>
          <p14:tracePt t="22032" x="2241550" y="1901825"/>
          <p14:tracePt t="22049" x="2303463" y="1901825"/>
          <p14:tracePt t="22065" x="2347913" y="1901825"/>
          <p14:tracePt t="22082" x="2374900" y="1901825"/>
          <p14:tracePt t="22099" x="2401888" y="1901825"/>
          <p14:tracePt t="22115" x="2419350" y="1901825"/>
          <p14:tracePt t="22132" x="2438400" y="1901825"/>
          <p14:tracePt t="22172" x="2446338" y="1901825"/>
          <p14:tracePt t="22204" x="2455863" y="1901825"/>
          <p14:tracePt t="23077" x="2455863" y="1911350"/>
          <p14:tracePt t="23084" x="2438400" y="1928813"/>
          <p14:tracePt t="23100" x="2411413" y="1938338"/>
          <p14:tracePt t="23100" x="2393950" y="1946275"/>
          <p14:tracePt t="23102" x="2357438" y="1965325"/>
          <p14:tracePt t="23116" x="2268538" y="1990725"/>
          <p14:tracePt t="23134" x="2214563" y="2009775"/>
          <p14:tracePt t="23149" x="2170113" y="2027238"/>
          <p14:tracePt t="23166" x="2089150" y="2036763"/>
          <p14:tracePt t="23182" x="1990725" y="2044700"/>
          <p14:tracePt t="23200" x="1901825" y="2054225"/>
          <p14:tracePt t="23216" x="1803400" y="2062163"/>
          <p14:tracePt t="23233" x="1697038" y="2062163"/>
          <p14:tracePt t="23250" x="1589088" y="2062163"/>
          <p14:tracePt t="23266" x="1509713" y="2062163"/>
          <p14:tracePt t="23283" x="1419225" y="2062163"/>
          <p14:tracePt t="23300" x="1330325" y="2062163"/>
          <p14:tracePt t="23316" x="1179513" y="2062163"/>
          <p14:tracePt t="23333" x="1036638" y="2062163"/>
          <p14:tracePt t="23350" x="874713" y="2062163"/>
          <p14:tracePt t="23366" x="723900" y="2062163"/>
          <p14:tracePt t="23383" x="571500" y="2062163"/>
          <p14:tracePt t="23400" x="428625" y="2062163"/>
          <p14:tracePt t="23416" x="303213" y="2062163"/>
          <p14:tracePt t="23433" x="241300" y="2062163"/>
          <p14:tracePt t="23449" x="214313" y="2062163"/>
          <p14:tracePt t="23557" x="268288" y="2062163"/>
          <p14:tracePt t="23565" x="374650" y="2062163"/>
          <p14:tracePt t="23573" x="500063" y="2062163"/>
          <p14:tracePt t="23578" x="704850" y="2062163"/>
          <p14:tracePt t="23582" x="1231900" y="2062163"/>
          <p14:tracePt t="23599" x="1751013" y="2062163"/>
          <p14:tracePt t="23617" x="2205038" y="2062163"/>
          <p14:tracePt t="23633" x="2455863" y="2062163"/>
          <p14:tracePt t="23649" x="2598738" y="2062163"/>
          <p14:tracePt t="23666" x="2643188" y="2062163"/>
          <p14:tracePt t="24852" x="2652713" y="2071688"/>
          <p14:tracePt t="24861" x="2643188" y="2071688"/>
          <p14:tracePt t="24868" x="2598738" y="2071688"/>
          <p14:tracePt t="24877" x="2536825" y="2071688"/>
          <p14:tracePt t="24883" x="2411413" y="2071688"/>
          <p14:tracePt t="24899" x="2295525" y="2071688"/>
          <p14:tracePt t="24917" x="2259013" y="2071688"/>
          <p14:tracePt t="24933" x="2251075" y="2071688"/>
          <p14:tracePt t="25012" x="2259013" y="2081213"/>
          <p14:tracePt t="25020" x="2286000" y="2081213"/>
          <p14:tracePt t="25028" x="2303463" y="2081213"/>
          <p14:tracePt t="25033" x="2384425" y="2081213"/>
          <p14:tracePt t="25049" x="2473325" y="2081213"/>
          <p14:tracePt t="25066" x="2544763" y="2081213"/>
          <p14:tracePt t="25083" x="2589213" y="2081213"/>
          <p14:tracePt t="25099" x="2608263" y="2081213"/>
          <p14:tracePt t="28773" x="2608263" y="2071688"/>
          <p14:tracePt t="28778" x="2608263" y="2062163"/>
          <p14:tracePt t="28789" x="2608263" y="2054225"/>
          <p14:tracePt t="28800" x="2608263" y="2044700"/>
          <p14:tracePt t="28805" x="2608263" y="2027238"/>
          <p14:tracePt t="28816" x="2598738" y="2017713"/>
          <p14:tracePt t="28989" x="2598738" y="2009775"/>
          <p14:tracePt t="29013" x="2598738" y="1990725"/>
          <p14:tracePt t="29021" x="2589213" y="1982788"/>
          <p14:tracePt t="29029" x="2589213" y="1973263"/>
          <p14:tracePt t="29035" x="2581275" y="1955800"/>
          <p14:tracePt t="29038" x="2581275" y="1946275"/>
          <p14:tracePt t="29050" x="2562225" y="1919288"/>
          <p14:tracePt t="29067" x="2562225" y="1893888"/>
          <p14:tracePt t="29083" x="2554288" y="1874838"/>
          <p14:tracePt t="29100" x="2544763" y="1847850"/>
          <p14:tracePt t="29116" x="2544763" y="1830388"/>
          <p14:tracePt t="29133" x="2536825" y="1812925"/>
          <p14:tracePt t="29150" x="2527300" y="1795463"/>
          <p14:tracePt t="29166" x="2527300" y="1785938"/>
          <p14:tracePt t="29183" x="2517775" y="1768475"/>
          <p14:tracePt t="29200" x="2517775" y="1751013"/>
          <p14:tracePt t="29216" x="2517775" y="1741488"/>
          <p14:tracePt t="29233" x="2500313" y="1724025"/>
          <p14:tracePt t="29251" x="2500313" y="1704975"/>
          <p14:tracePt t="29267" x="2482850" y="1687513"/>
          <p14:tracePt t="29283" x="2473325" y="1660525"/>
          <p14:tracePt t="29300" x="2465388" y="1633538"/>
          <p14:tracePt t="29318" x="2446338" y="1608138"/>
          <p14:tracePt t="29333" x="2428875" y="1581150"/>
          <p14:tracePt t="29350" x="2419350" y="1562100"/>
          <p14:tracePt t="29367" x="2411413" y="1544638"/>
          <p14:tracePt t="29384" x="2393950" y="1517650"/>
          <p14:tracePt t="29401" x="2393950" y="1500188"/>
          <p14:tracePt t="29417" x="2374900" y="1490663"/>
          <p14:tracePt t="29434" x="2366963" y="1482725"/>
          <p14:tracePt t="29450" x="2357438" y="1455738"/>
          <p14:tracePt t="29466" x="2347913" y="1446213"/>
          <p14:tracePt t="29484" x="2330450" y="1428750"/>
          <p14:tracePt t="29500" x="2322513" y="1419225"/>
          <p14:tracePt t="29516" x="2295525" y="1384300"/>
          <p14:tracePt t="29534" x="2268538" y="1357313"/>
          <p14:tracePt t="29550" x="2251075" y="1339850"/>
          <p14:tracePt t="29566" x="2224088" y="1322388"/>
          <p14:tracePt t="29584" x="2197100" y="1295400"/>
          <p14:tracePt t="29601" x="2179638" y="1276350"/>
          <p14:tracePt t="29617" x="2143125" y="1258888"/>
          <p14:tracePt t="29635" x="2108200" y="1241425"/>
          <p14:tracePt t="29650" x="2054225" y="1214438"/>
          <p14:tracePt t="29666" x="2009775" y="1187450"/>
          <p14:tracePt t="29684" x="1973263" y="1179513"/>
          <p14:tracePt t="29700" x="1928813" y="1152525"/>
          <p14:tracePt t="29716" x="1884363" y="1133475"/>
          <p14:tracePt t="29734" x="1847850" y="1125538"/>
          <p14:tracePt t="29750" x="1803400" y="1116013"/>
          <p14:tracePt t="29766" x="1785938" y="1108075"/>
          <p14:tracePt t="29784" x="1751013" y="1098550"/>
          <p14:tracePt t="29800" x="1724025" y="1089025"/>
          <p14:tracePt t="29817" x="1679575" y="1071563"/>
          <p14:tracePt t="29834" x="1633538" y="1062038"/>
          <p14:tracePt t="29850" x="1598613" y="1054100"/>
          <p14:tracePt t="29867" x="1562100" y="1044575"/>
          <p14:tracePt t="29884" x="1517650" y="1044575"/>
          <p14:tracePt t="29899" x="1482725" y="1036638"/>
          <p14:tracePt t="29899" x="1473200" y="1027113"/>
          <p14:tracePt t="29917" x="1446213" y="1017588"/>
          <p14:tracePt t="29934" x="1419225" y="1017588"/>
          <p14:tracePt t="29949" x="1401763" y="1009650"/>
          <p14:tracePt t="29967" x="1366838" y="1000125"/>
          <p14:tracePt t="29984" x="1339850" y="990600"/>
          <p14:tracePt t="29999" x="1303338" y="982663"/>
          <p14:tracePt t="30016" x="1276350" y="982663"/>
          <p14:tracePt t="30034" x="1241425" y="982663"/>
          <p14:tracePt t="30050" x="1214438" y="973138"/>
          <p14:tracePt t="30068" x="1179513" y="973138"/>
          <p14:tracePt t="30083" x="1133475" y="973138"/>
          <p14:tracePt t="30099" x="1081088" y="973138"/>
          <p14:tracePt t="30117" x="1054100" y="973138"/>
          <p14:tracePt t="30134" x="1009650" y="973138"/>
          <p14:tracePt t="30150" x="990600" y="973138"/>
          <p14:tracePt t="30167" x="965200" y="973138"/>
          <p14:tracePt t="30184" x="946150" y="973138"/>
          <p14:tracePt t="30199" x="938213" y="973138"/>
          <p14:tracePt t="30237" x="928688" y="973138"/>
          <p14:tracePt t="30238" x="919163" y="973138"/>
          <p14:tracePt t="30269" x="911225" y="973138"/>
          <p14:tracePt t="30269" x="901700" y="973138"/>
          <p14:tracePt t="30283" x="884238" y="973138"/>
          <p14:tracePt t="30300" x="866775" y="973138"/>
          <p14:tracePt t="30300" x="839788" y="973138"/>
          <p14:tracePt t="30316" x="785813" y="982663"/>
          <p14:tracePt t="30334" x="750888" y="990600"/>
          <p14:tracePt t="30349" x="741363" y="990600"/>
          <p14:tracePt t="30367" x="714375" y="990600"/>
          <p14:tracePt t="30383" x="696913" y="1000125"/>
          <p14:tracePt t="30399" x="679450" y="1000125"/>
          <p14:tracePt t="30417" x="642938" y="1009650"/>
          <p14:tracePt t="30433" x="588963" y="1027113"/>
          <p14:tracePt t="30450" x="544513" y="1054100"/>
          <p14:tracePt t="30467" x="482600" y="1071563"/>
          <p14:tracePt t="30483" x="428625" y="1098550"/>
          <p14:tracePt t="30501" x="401638" y="1116013"/>
          <p14:tracePt t="30501" x="384175" y="1116013"/>
          <p14:tracePt t="30517" x="339725" y="1143000"/>
          <p14:tracePt t="30534" x="312738" y="1160463"/>
          <p14:tracePt t="30550" x="276225" y="1179513"/>
          <p14:tracePt t="30567" x="258763" y="1187450"/>
          <p14:tracePt t="30583" x="241300" y="1204913"/>
          <p14:tracePt t="30600" x="214313" y="1223963"/>
          <p14:tracePt t="30616" x="196850" y="1241425"/>
          <p14:tracePt t="30634" x="179388" y="1250950"/>
          <p14:tracePt t="30650" x="152400" y="1268413"/>
          <p14:tracePt t="30666" x="142875" y="1276350"/>
          <p14:tracePt t="30684" x="133350" y="1295400"/>
          <p14:tracePt t="30700" x="125413" y="1312863"/>
          <p14:tracePt t="30717" x="107950" y="1339850"/>
          <p14:tracePt t="30733" x="107950" y="1357313"/>
          <p14:tracePt t="30750" x="98425" y="1393825"/>
          <p14:tracePt t="30766" x="98425" y="1411288"/>
          <p14:tracePt t="30784" x="98425" y="1428750"/>
          <p14:tracePt t="30800" x="98425" y="1455738"/>
          <p14:tracePt t="30816" x="98425" y="1473200"/>
          <p14:tracePt t="30834" x="115888" y="1490663"/>
          <p14:tracePt t="30850" x="142875" y="1517650"/>
          <p14:tracePt t="30866" x="179388" y="1554163"/>
          <p14:tracePt t="30884" x="214313" y="1589088"/>
          <p14:tracePt t="30900" x="241300" y="1598613"/>
          <p14:tracePt t="30916" x="285750" y="1616075"/>
          <p14:tracePt t="30934" x="312738" y="1616075"/>
          <p14:tracePt t="30950" x="339725" y="1625600"/>
          <p14:tracePt t="30966" x="393700" y="1625600"/>
          <p14:tracePt t="30984" x="455613" y="1633538"/>
          <p14:tracePt t="31000" x="517525" y="1633538"/>
          <p14:tracePt t="31016" x="598488" y="1633538"/>
          <p14:tracePt t="31034" x="660400" y="1633538"/>
          <p14:tracePt t="31049" x="741363" y="1633538"/>
          <p14:tracePt t="31066" x="803275" y="1633538"/>
          <p14:tracePt t="31084" x="901700" y="1633538"/>
          <p14:tracePt t="31099" x="1027113" y="1633538"/>
          <p14:tracePt t="31117" x="1108075" y="1616075"/>
          <p14:tracePt t="31134" x="1143000" y="1598613"/>
          <p14:tracePt t="31149" x="1169988" y="1581150"/>
          <p14:tracePt t="31167" x="1179513" y="1571625"/>
          <p14:tracePt t="31184" x="1187450" y="1562100"/>
          <p14:tracePt t="31200" x="1204913" y="1527175"/>
          <p14:tracePt t="31217" x="1204913" y="1500188"/>
          <p14:tracePt t="31234" x="1204913" y="1455738"/>
          <p14:tracePt t="31250" x="1204913" y="1428750"/>
          <p14:tracePt t="31267" x="1187450" y="1384300"/>
          <p14:tracePt t="31284" x="1125538" y="1303338"/>
          <p14:tracePt t="31301" x="1027113" y="1231900"/>
          <p14:tracePt t="31318" x="965200" y="1187450"/>
          <p14:tracePt t="31334" x="893763" y="1152525"/>
          <p14:tracePt t="31349" x="847725" y="1133475"/>
          <p14:tracePt t="31367" x="768350" y="1108075"/>
          <p14:tracePt t="31384" x="704850" y="1089025"/>
          <p14:tracePt t="31399" x="633413" y="1081088"/>
          <p14:tracePt t="31417" x="581025" y="1081088"/>
          <p14:tracePt t="31434" x="500063" y="1081088"/>
          <p14:tracePt t="31450" x="428625" y="1081088"/>
          <p14:tracePt t="31467" x="366713" y="1081088"/>
          <p14:tracePt t="31483" x="276225" y="1098550"/>
          <p14:tracePt t="31501" x="204788" y="1125538"/>
          <p14:tracePt t="31501" x="152400" y="1133475"/>
          <p14:tracePt t="31517" x="98425" y="1169988"/>
          <p14:tracePt t="31533" x="26988" y="1214438"/>
          <p14:tracePt t="31550" x="0" y="1258888"/>
          <p14:tracePt t="31567" x="0" y="1303338"/>
          <p14:tracePt t="31583" x="0" y="1366838"/>
          <p14:tracePt t="31599" x="0" y="1428750"/>
          <p14:tracePt t="31617" x="0" y="1500188"/>
          <p14:tracePt t="31634" x="44450" y="1571625"/>
          <p14:tracePt t="31650" x="133350" y="1643063"/>
          <p14:tracePt t="31667" x="214313" y="1704975"/>
          <p14:tracePt t="31683" x="366713" y="1751013"/>
          <p14:tracePt t="31700" x="581025" y="1776413"/>
          <p14:tracePt t="31717" x="776288" y="1776413"/>
          <p14:tracePt t="31734" x="919163" y="1751013"/>
          <p14:tracePt t="31750" x="1027113" y="1697038"/>
          <p14:tracePt t="31767" x="1098550" y="1625600"/>
          <p14:tracePt t="31783" x="1143000" y="1554163"/>
          <p14:tracePt t="31801" x="1160463" y="1482725"/>
          <p14:tracePt t="31817" x="1160463" y="1428750"/>
          <p14:tracePt t="31833" x="1098550" y="1357313"/>
          <p14:tracePt t="31850" x="1009650" y="1295400"/>
          <p14:tracePt t="31868" x="893763" y="1250950"/>
          <p14:tracePt t="31883" x="741363" y="1214438"/>
          <p14:tracePt t="31900" x="608013" y="1204913"/>
          <p14:tracePt t="31916" x="465138" y="1204913"/>
          <p14:tracePt t="31934" x="393700" y="1214438"/>
          <p14:tracePt t="31950" x="322263" y="1250950"/>
          <p14:tracePt t="31967" x="276225" y="1285875"/>
          <p14:tracePt t="31983" x="241300" y="1312863"/>
          <p14:tracePt t="32000" x="223838" y="1330325"/>
          <p14:tracePt t="32016" x="223838" y="1339850"/>
          <p14:tracePt t="32034" x="214313" y="1339850"/>
          <p14:tracePt t="32093" x="223838" y="1339850"/>
          <p14:tracePt t="32101" x="231775" y="1339850"/>
          <p14:tracePt t="32109" x="258763" y="1339850"/>
          <p14:tracePt t="32117" x="276225" y="1339850"/>
          <p14:tracePt t="32133" x="312738" y="1339850"/>
          <p14:tracePt t="32134" x="322263" y="1330325"/>
          <p14:tracePt t="32150" x="330200" y="1322388"/>
          <p14:tracePt t="32429" x="330200" y="1330325"/>
          <p14:tracePt t="32469" x="330200" y="1339850"/>
          <p14:tracePt t="32877" x="339725" y="1339850"/>
          <p14:tracePt t="32893" x="347663" y="1339850"/>
          <p14:tracePt t="32925" x="357188" y="1339850"/>
          <p14:tracePt t="33373" x="357188" y="1347788"/>
          <p14:tracePt t="33381" x="357188" y="1384300"/>
          <p14:tracePt t="33389" x="357188" y="1438275"/>
          <p14:tracePt t="33389" x="374650" y="1500188"/>
          <p14:tracePt t="33405" x="393700" y="1562100"/>
          <p14:tracePt t="33413" x="438150" y="1633538"/>
          <p14:tracePt t="33420" x="517525" y="1776413"/>
          <p14:tracePt t="33420" x="1785938" y="2803525"/>
          <p14:tracePt t="33420" x="0" y="0"/>
        </p14:tracePtLst>
        <p14:tracePtLst>
          <p14:tracePt t="53968" x="2598738" y="4679950"/>
          <p14:tracePt t="54125" x="2608263" y="4679950"/>
          <p14:tracePt t="54133" x="2660650" y="4679950"/>
          <p14:tracePt t="54149" x="2697163" y="4679950"/>
          <p14:tracePt t="54168" x="2786063" y="4679950"/>
          <p14:tracePt t="54173" x="2874963" y="4679950"/>
          <p14:tracePt t="54185" x="3009900" y="4679950"/>
          <p14:tracePt t="54202" x="3133725" y="4679950"/>
          <p14:tracePt t="54218" x="3251200" y="4679950"/>
          <p14:tracePt t="54234" x="3357563" y="4679950"/>
          <p14:tracePt t="54251" x="3465513" y="4679950"/>
          <p14:tracePt t="54251" x="3517900" y="4679950"/>
          <p14:tracePt t="54269" x="3562350" y="4679950"/>
          <p14:tracePt t="54284" x="3714750" y="4679950"/>
          <p14:tracePt t="54302" x="3776663" y="4679950"/>
          <p14:tracePt t="54319" x="3813175" y="4679950"/>
          <p14:tracePt t="54335" x="3822700" y="4679950"/>
          <p14:tracePt t="54813" x="3786188" y="4679950"/>
          <p14:tracePt t="54821" x="3697288" y="4697413"/>
          <p14:tracePt t="54825" x="3598863" y="4705350"/>
          <p14:tracePt t="54834" x="3357563" y="4732338"/>
          <p14:tracePt t="54852" x="2884488" y="4776788"/>
          <p14:tracePt t="54867" x="2268538" y="4776788"/>
          <p14:tracePt t="54885" x="1955800" y="4776788"/>
          <p14:tracePt t="54902" x="1714500" y="4776788"/>
          <p14:tracePt t="54917" x="1500188" y="4776788"/>
          <p14:tracePt t="54935" x="1312863" y="4776788"/>
          <p14:tracePt t="54952" x="1152525" y="4776788"/>
          <p14:tracePt t="54967" x="1036638" y="4776788"/>
          <p14:tracePt t="54985" x="955675" y="4795838"/>
          <p14:tracePt t="55002" x="901700" y="4795838"/>
          <p14:tracePt t="55018" x="866775" y="4803775"/>
          <p14:tracePt t="55035" x="822325" y="4822825"/>
          <p14:tracePt t="55051" x="776288" y="4830763"/>
          <p14:tracePt t="55068" x="741363" y="4848225"/>
          <p14:tracePt t="55068" x="714375" y="4848225"/>
          <p14:tracePt t="55085" x="679450" y="4857750"/>
          <p14:tracePt t="55101" x="652463" y="4875213"/>
          <p14:tracePt t="55277" x="660400" y="4875213"/>
          <p14:tracePt t="55285" x="687388" y="4875213"/>
          <p14:tracePt t="55286" x="758825" y="4875213"/>
          <p14:tracePt t="55301" x="839788" y="4875213"/>
          <p14:tracePt t="55318" x="919163" y="4875213"/>
          <p14:tracePt t="55335" x="990600" y="4875213"/>
          <p14:tracePt t="55351" x="1062038" y="4875213"/>
          <p14:tracePt t="55368" x="1152525" y="4875213"/>
          <p14:tracePt t="55385" x="1231900" y="4875213"/>
          <p14:tracePt t="55401" x="1285875" y="4875213"/>
          <p14:tracePt t="55418" x="1339850" y="4875213"/>
          <p14:tracePt t="55434" x="1384300" y="4875213"/>
          <p14:tracePt t="55452" x="1401763" y="4875213"/>
          <p14:tracePt t="55468" x="1438275" y="4875213"/>
          <p14:tracePt t="55485" x="1465263" y="4875213"/>
          <p14:tracePt t="55501" x="1500188" y="4875213"/>
          <p14:tracePt t="55518" x="1536700" y="4875213"/>
          <p14:tracePt t="55535" x="1571625" y="4875213"/>
          <p14:tracePt t="55552" x="1625600" y="4884738"/>
          <p14:tracePt t="55568" x="1704975" y="4902200"/>
          <p14:tracePt t="55584" x="1758950" y="4929188"/>
          <p14:tracePt t="55601" x="1866900" y="4956175"/>
          <p14:tracePt t="55619" x="1973263" y="4965700"/>
          <p14:tracePt t="55635" x="2081213" y="4983163"/>
          <p14:tracePt t="55652" x="2152650" y="4991100"/>
          <p14:tracePt t="55668" x="2214563" y="5010150"/>
          <p14:tracePt t="55684" x="2268538" y="5010150"/>
          <p14:tracePt t="55703" x="2303463" y="5010150"/>
          <p14:tracePt t="55718" x="2347913" y="5010150"/>
          <p14:tracePt t="55734" x="2401888" y="5010150"/>
          <p14:tracePt t="55751" x="2465388" y="5010150"/>
          <p14:tracePt t="55768" x="2517775" y="5010150"/>
          <p14:tracePt t="55785" x="2589213" y="4983163"/>
          <p14:tracePt t="55802" x="2643188" y="4965700"/>
          <p14:tracePt t="55818" x="2670175" y="4946650"/>
          <p14:tracePt t="55834" x="2687638" y="4929188"/>
          <p14:tracePt t="55851" x="2697163" y="4911725"/>
          <p14:tracePt t="55851" x="2697163" y="4894263"/>
          <p14:tracePt t="55869" x="2697163" y="4875213"/>
          <p14:tracePt t="55885" x="2697163" y="4813300"/>
          <p14:tracePt t="55902" x="2660650" y="4759325"/>
          <p14:tracePt t="55918" x="2562225" y="4697413"/>
          <p14:tracePt t="55935" x="2465388" y="4670425"/>
          <p14:tracePt t="55952" x="2339975" y="4633913"/>
          <p14:tracePt t="55968" x="2214563" y="4608513"/>
          <p14:tracePt t="55985" x="2081213" y="4589463"/>
          <p14:tracePt t="56002" x="1955800" y="4589463"/>
          <p14:tracePt t="56017" x="1874838" y="4589463"/>
          <p14:tracePt t="56035" x="1795463" y="4589463"/>
          <p14:tracePt t="56052" x="1724025" y="4589463"/>
          <p14:tracePt t="56067" x="1633538" y="4625975"/>
          <p14:tracePt t="56086" x="1581150" y="4643438"/>
          <p14:tracePt t="56102" x="1517650" y="4670425"/>
          <p14:tracePt t="56117" x="1482725" y="4697413"/>
          <p14:tracePt t="56135" x="1438275" y="4724400"/>
          <p14:tracePt t="56167" x="1419225" y="4741863"/>
          <p14:tracePt t="56168" x="1411288" y="4751388"/>
          <p14:tracePt t="56185" x="1401763" y="4776788"/>
          <p14:tracePt t="56202" x="1401763" y="4803775"/>
          <p14:tracePt t="56218" x="1393825" y="4822825"/>
          <p14:tracePt t="56235" x="1393825" y="4848225"/>
          <p14:tracePt t="56252" x="1393825" y="4875213"/>
          <p14:tracePt t="56267" x="1428750" y="4938713"/>
          <p14:tracePt t="56267" x="1465263" y="4965700"/>
          <p14:tracePt t="56285" x="1598613" y="5018088"/>
          <p14:tracePt t="56302" x="1795463" y="5072063"/>
          <p14:tracePt t="56317" x="1990725" y="5099050"/>
          <p14:tracePt t="56335" x="2197100" y="5116513"/>
          <p14:tracePt t="56351" x="2419350" y="5116513"/>
          <p14:tracePt t="56367" x="2625725" y="5099050"/>
          <p14:tracePt t="56385" x="2786063" y="5037138"/>
          <p14:tracePt t="56401" x="2894013" y="4973638"/>
          <p14:tracePt t="56418" x="2938463" y="4929188"/>
          <p14:tracePt t="56435" x="2965450" y="4894263"/>
          <p14:tracePt t="56451" x="2982913" y="4848225"/>
          <p14:tracePt t="56451" x="2982913" y="4822825"/>
          <p14:tracePt t="56469" x="2982913" y="4795838"/>
          <p14:tracePt t="56469" x="2982913" y="4768850"/>
          <p14:tracePt t="56485" x="2928938" y="4714875"/>
          <p14:tracePt t="56501" x="2751138" y="4633913"/>
          <p14:tracePt t="56519" x="2455863" y="4581525"/>
          <p14:tracePt t="56535" x="2098675" y="4562475"/>
          <p14:tracePt t="56551" x="1847850" y="4562475"/>
          <p14:tracePt t="56567" x="1616075" y="4562475"/>
          <p14:tracePt t="56586" x="1465263" y="4589463"/>
          <p14:tracePt t="56601" x="1393825" y="4625975"/>
          <p14:tracePt t="56620" x="1366838" y="4670425"/>
          <p14:tracePt t="56635" x="1347788" y="4697413"/>
          <p14:tracePt t="56652" x="1339850" y="4751388"/>
          <p14:tracePt t="56652" x="1339850" y="4776788"/>
          <p14:tracePt t="56670" x="1339850" y="4822825"/>
          <p14:tracePt t="56686" x="1357313" y="4857750"/>
          <p14:tracePt t="56701" x="1465263" y="4902200"/>
          <p14:tracePt t="56718" x="1633538" y="4929188"/>
          <p14:tracePt t="56734" x="1839913" y="4956175"/>
          <p14:tracePt t="56752" x="2071688" y="4973638"/>
          <p14:tracePt t="56768" x="2276475" y="4973638"/>
          <p14:tracePt t="56785" x="2384425" y="4973638"/>
          <p14:tracePt t="56802" x="2428875" y="4965700"/>
          <p14:tracePt t="56819" x="2446338" y="4956175"/>
          <p14:tracePt t="56834" x="2455863" y="4929188"/>
          <p14:tracePt t="56834" x="2455863" y="4919663"/>
          <p14:tracePt t="56853" x="2455863" y="4902200"/>
          <p14:tracePt t="56853" x="2455863" y="4894263"/>
          <p14:tracePt t="56870" x="2455863" y="4875213"/>
          <p14:tracePt t="56884" x="2428875" y="4840288"/>
          <p14:tracePt t="56901" x="2312988" y="4803775"/>
          <p14:tracePt t="56918" x="2152650" y="4786313"/>
          <p14:tracePt t="56935" x="2009775" y="4786313"/>
          <p14:tracePt t="56952" x="1901825" y="4786313"/>
          <p14:tracePt t="56969" x="1847850" y="4803775"/>
          <p14:tracePt t="56984" x="1830388" y="4813300"/>
          <p14:tracePt t="57029" x="1830388" y="4822825"/>
          <p14:tracePt t="57037" x="1830388" y="4840288"/>
          <p14:tracePt t="57041" x="1830388" y="4848225"/>
          <p14:tracePt t="57052" x="1839913" y="4884738"/>
          <p14:tracePt t="57068" x="1893888" y="4919663"/>
          <p14:tracePt t="57068" x="1965325" y="4946650"/>
          <p14:tracePt t="57085" x="2108200" y="5010150"/>
          <p14:tracePt t="57101" x="2286000" y="5072063"/>
          <p14:tracePt t="57118" x="2438400" y="5099050"/>
          <p14:tracePt t="57135" x="2527300" y="5108575"/>
          <p14:tracePt t="57152" x="2581275" y="5089525"/>
          <p14:tracePt t="57168" x="2625725" y="5027613"/>
          <p14:tracePt t="57184" x="2652713" y="4946650"/>
          <p14:tracePt t="57202" x="2652713" y="4848225"/>
          <p14:tracePt t="57218" x="2633663" y="4751388"/>
          <p14:tracePt t="57235" x="2536825" y="4670425"/>
          <p14:tracePt t="57252" x="2347913" y="4616450"/>
          <p14:tracePt t="57268" x="2036763" y="4562475"/>
          <p14:tracePt t="57285" x="1847850" y="4554538"/>
          <p14:tracePt t="57302" x="1679575" y="4554538"/>
          <p14:tracePt t="57318" x="1554163" y="4572000"/>
          <p14:tracePt t="57334" x="1473200" y="4598988"/>
          <p14:tracePt t="57352" x="1419225" y="4643438"/>
          <p14:tracePt t="57368" x="1374775" y="4697413"/>
          <p14:tracePt t="57385" x="1339850" y="4741863"/>
          <p14:tracePt t="57402" x="1322388" y="4776788"/>
          <p14:tracePt t="57417" x="1322388" y="4803775"/>
          <p14:tracePt t="57435" x="1322388" y="4822825"/>
          <p14:tracePt t="57452" x="1330325" y="4848225"/>
          <p14:tracePt t="57468" x="1490663" y="4875213"/>
          <p14:tracePt t="57485" x="1670050" y="4875213"/>
          <p14:tracePt t="57502" x="1884363" y="4875213"/>
          <p14:tracePt t="57518" x="2089150" y="4875213"/>
          <p14:tracePt t="57535" x="2232025" y="4875213"/>
          <p14:tracePt t="57552" x="2322513" y="4830763"/>
          <p14:tracePt t="57568" x="2374900" y="4786313"/>
          <p14:tracePt t="57585" x="2393950" y="4759325"/>
          <p14:tracePt t="57601" x="2401888" y="4724400"/>
          <p14:tracePt t="57618" x="2401888" y="4705350"/>
          <p14:tracePt t="57635" x="2401888" y="4670425"/>
          <p14:tracePt t="57651" x="2224088" y="4633913"/>
          <p14:tracePt t="57669" x="2009775" y="4598988"/>
          <p14:tracePt t="57686" x="1795463" y="4598988"/>
          <p14:tracePt t="57701" x="1608138" y="4598988"/>
          <p14:tracePt t="57719" x="1490663" y="4598988"/>
          <p14:tracePt t="57736" x="1446213" y="4616450"/>
          <p14:tracePt t="57752" x="1419225" y="4633913"/>
          <p14:tracePt t="57769" x="1411288" y="4660900"/>
          <p14:tracePt t="57785" x="1393825" y="4705350"/>
          <p14:tracePt t="57801" x="1393825" y="4768850"/>
          <p14:tracePt t="57819" x="1393825" y="4803775"/>
          <p14:tracePt t="57835" x="1411288" y="4840288"/>
          <p14:tracePt t="57851" x="1465263" y="4867275"/>
          <p14:tracePt t="57869" x="1589088" y="4894263"/>
          <p14:tracePt t="57885" x="1731963" y="4894263"/>
          <p14:tracePt t="57901" x="1839913" y="4894263"/>
          <p14:tracePt t="57919" x="1965325" y="4867275"/>
          <p14:tracePt t="57936" x="2081213" y="4822825"/>
          <p14:tracePt t="57952" x="2133600" y="4786313"/>
          <p14:tracePt t="57970" x="2152650" y="4759325"/>
          <p14:tracePt t="57985" x="2152650" y="4741863"/>
          <p14:tracePt t="58001" x="2152650" y="4732338"/>
          <p14:tracePt t="58018" x="2143125" y="4705350"/>
          <p14:tracePt t="58035" x="2044700" y="4670425"/>
          <p14:tracePt t="58052" x="1884363" y="4652963"/>
          <p14:tracePt t="58068" x="1598613" y="4633913"/>
          <p14:tracePt t="58085" x="1428750" y="4633913"/>
          <p14:tracePt t="58101" x="1339850" y="4652963"/>
          <p14:tracePt t="58119" x="1312863" y="4660900"/>
          <p14:tracePt t="58135" x="1303338" y="4670425"/>
          <p14:tracePt t="58152" x="1303338" y="4697413"/>
          <p14:tracePt t="58169" x="1303338" y="4724400"/>
          <p14:tracePt t="58184" x="1322388" y="4759325"/>
          <p14:tracePt t="58202" x="1374775" y="4803775"/>
          <p14:tracePt t="58219" x="1446213" y="4822825"/>
          <p14:tracePt t="58235" x="1517650" y="4830763"/>
          <p14:tracePt t="58251" x="1589088" y="4830763"/>
          <p14:tracePt t="58268" x="1679575" y="4813300"/>
          <p14:tracePt t="58285" x="1714500" y="4786313"/>
          <p14:tracePt t="58302" x="1741488" y="4751388"/>
          <p14:tracePt t="58318" x="1741488" y="4732338"/>
          <p14:tracePt t="58334" x="1724025" y="4705350"/>
          <p14:tracePt t="58351" x="1652588" y="4670425"/>
          <p14:tracePt t="58369" x="1465263" y="4643438"/>
          <p14:tracePt t="58385" x="1196975" y="4616450"/>
          <p14:tracePt t="58402" x="965200" y="4616450"/>
          <p14:tracePt t="58418" x="776288" y="4625975"/>
          <p14:tracePt t="58434" x="704850" y="4652963"/>
          <p14:tracePt t="58452" x="696913" y="4652963"/>
          <p14:tracePt t="58468" x="696913" y="4660900"/>
          <p14:tracePt t="58485" x="704850" y="4705350"/>
          <p14:tracePt t="58502" x="776288" y="4768850"/>
          <p14:tracePt t="58518" x="893763" y="4822825"/>
          <p14:tracePt t="58535" x="1062038" y="4848225"/>
          <p14:tracePt t="58552" x="1250950" y="4867275"/>
          <p14:tracePt t="58568" x="1428750" y="4867275"/>
          <p14:tracePt t="58585" x="1554163" y="4867275"/>
          <p14:tracePt t="58602" x="1643063" y="4830763"/>
          <p14:tracePt t="58618" x="1670050" y="4813300"/>
          <p14:tracePt t="58636" x="1670050" y="4803775"/>
          <p14:tracePt t="58669" x="1670050" y="4795838"/>
          <p14:tracePt t="58670" x="1652588" y="4795838"/>
          <p14:tracePt t="58685" x="1598613" y="4795838"/>
          <p14:tracePt t="58702" x="1544638" y="4795838"/>
          <p14:tracePt t="58718" x="1509713" y="4795838"/>
          <p14:tracePt t="58734" x="1490663" y="4803775"/>
          <p14:tracePt t="58752" x="1473200" y="4813300"/>
          <p14:tracePt t="58949" x="1482725" y="4813300"/>
          <p14:tracePt t="58950" x="1517650" y="4830763"/>
          <p14:tracePt t="58959" x="1571625" y="4848225"/>
          <p14:tracePt t="58968" x="1679575" y="4884738"/>
          <p14:tracePt t="58985" x="1830388" y="4911725"/>
          <p14:tracePt t="59001" x="1919288" y="4929188"/>
          <p14:tracePt t="59019" x="2009775" y="4929188"/>
          <p14:tracePt t="59035" x="2044700" y="4938713"/>
          <p14:tracePt t="59051" x="2054225" y="4938713"/>
          <p14:tracePt t="59068" x="2062163" y="4938713"/>
          <p14:tracePt t="61100" x="2071688" y="4938713"/>
          <p14:tracePt t="61108" x="2108200" y="4929188"/>
          <p14:tracePt t="61116" x="2133600" y="4919663"/>
          <p14:tracePt t="61123" x="2205038" y="4894263"/>
          <p14:tracePt t="61134" x="2241550" y="4867275"/>
          <p14:tracePt t="61151" x="2286000" y="4848225"/>
          <p14:tracePt t="61167" x="2322513" y="4840288"/>
          <p14:tracePt t="61184" x="2347913" y="4822825"/>
          <p14:tracePt t="61201" x="2374900" y="4813300"/>
          <p14:tracePt t="61217" x="2411413" y="4795838"/>
          <p14:tracePt t="61234" x="2438400" y="4786313"/>
          <p14:tracePt t="61251" x="2473325" y="4776788"/>
          <p14:tracePt t="61267" x="2527300" y="4751388"/>
          <p14:tracePt t="61285" x="2562225" y="4741863"/>
          <p14:tracePt t="61301" x="2598738" y="4732338"/>
          <p14:tracePt t="61317" x="2652713" y="4724400"/>
          <p14:tracePt t="61335" x="2697163" y="4705350"/>
          <p14:tracePt t="61351" x="2741613" y="4697413"/>
          <p14:tracePt t="61367" x="2786063" y="4687888"/>
          <p14:tracePt t="61384" x="2822575" y="4679950"/>
          <p14:tracePt t="61401" x="2847975" y="4670425"/>
          <p14:tracePt t="61417" x="2884488" y="4660900"/>
          <p14:tracePt t="61435" x="2911475" y="4660900"/>
          <p14:tracePt t="61451" x="2946400" y="4652963"/>
          <p14:tracePt t="61467" x="2990850" y="4652963"/>
          <p14:tracePt t="61485" x="3027363" y="4652963"/>
          <p14:tracePt t="61500" x="3054350" y="4652963"/>
          <p14:tracePt t="61518" x="3098800" y="4652963"/>
          <p14:tracePt t="61534" x="3160713" y="4652963"/>
          <p14:tracePt t="61550" x="3241675" y="4652963"/>
          <p14:tracePt t="61567" x="3322638" y="4652963"/>
          <p14:tracePt t="61584" x="3402013" y="4652963"/>
          <p14:tracePt t="61600" x="3490913" y="4670425"/>
          <p14:tracePt t="61618" x="3589338" y="4697413"/>
          <p14:tracePt t="61634" x="3660775" y="4724400"/>
          <p14:tracePt t="61651" x="3724275" y="4732338"/>
          <p14:tracePt t="61651" x="3759200" y="4759325"/>
          <p14:tracePt t="61668" x="3803650" y="4776788"/>
          <p14:tracePt t="61684" x="3830638" y="4786313"/>
          <p14:tracePt t="61700" x="3840163" y="4795838"/>
          <p14:tracePt t="61748" x="3848100" y="4803775"/>
          <p14:tracePt t="61779" x="3857625" y="4822825"/>
          <p14:tracePt t="61783" x="3857625" y="4830763"/>
          <p14:tracePt t="61790" x="3857625" y="4840288"/>
          <p14:tracePt t="61800" x="3867150" y="4857750"/>
          <p14:tracePt t="61818" x="3867150" y="4875213"/>
          <p14:tracePt t="61833" x="3867150" y="4884738"/>
          <p14:tracePt t="61850" x="3867150" y="4894263"/>
          <p14:tracePt t="61850" x="3867150" y="4911725"/>
          <p14:tracePt t="61868" x="3867150" y="4929188"/>
          <p14:tracePt t="61885" x="3857625" y="4956175"/>
          <p14:tracePt t="61901" x="3830638" y="4991100"/>
          <p14:tracePt t="61918" x="3813175" y="5010150"/>
          <p14:tracePt t="61934" x="3795713" y="5027613"/>
          <p14:tracePt t="61951" x="3776663" y="5045075"/>
          <p14:tracePt t="61968" x="3759200" y="5054600"/>
          <p14:tracePt t="61984" x="3732213" y="5072063"/>
          <p14:tracePt t="62001" x="3697288" y="5072063"/>
          <p14:tracePt t="62018" x="3652838" y="5081588"/>
          <p14:tracePt t="62034" x="3581400" y="5081588"/>
          <p14:tracePt t="62051" x="3500438" y="5081588"/>
          <p14:tracePt t="62051" x="3465513" y="5081588"/>
          <p14:tracePt t="62068" x="3367088" y="5081588"/>
          <p14:tracePt t="62084" x="3268663" y="5062538"/>
          <p14:tracePt t="62101" x="3160713" y="5045075"/>
          <p14:tracePt t="62118" x="3071813" y="5037138"/>
          <p14:tracePt t="62133" x="2990850" y="5027613"/>
          <p14:tracePt t="62152" x="2938463" y="5018088"/>
          <p14:tracePt t="62168" x="2894013" y="5010150"/>
          <p14:tracePt t="62184" x="2867025" y="5010150"/>
          <p14:tracePt t="62201" x="2840038" y="5010150"/>
          <p14:tracePt t="62218" x="2813050" y="5010150"/>
          <p14:tracePt t="62233" x="2786063" y="5010150"/>
          <p14:tracePt t="62251" x="2724150" y="5010150"/>
          <p14:tracePt t="62269" x="2679700" y="5010150"/>
          <p14:tracePt t="62284" x="2625725" y="5010150"/>
          <p14:tracePt t="62301" x="2536825" y="5018088"/>
          <p14:tracePt t="62317" x="2473325" y="5018088"/>
          <p14:tracePt t="62335" x="2411413" y="5018088"/>
          <p14:tracePt t="62351" x="2357438" y="5018088"/>
          <p14:tracePt t="62367" x="2303463" y="5018088"/>
          <p14:tracePt t="62383" x="2259013" y="5018088"/>
          <p14:tracePt t="62401" x="2224088" y="5018088"/>
          <p14:tracePt t="62417" x="2170113" y="5000625"/>
          <p14:tracePt t="62434" x="2098675" y="4973638"/>
          <p14:tracePt t="62452" x="2027238" y="4946650"/>
          <p14:tracePt t="62467" x="1982788" y="4911725"/>
          <p14:tracePt t="62485" x="1973263" y="4902200"/>
          <p14:tracePt t="62501" x="1965325" y="4902200"/>
          <p14:tracePt t="62518" x="1965325" y="4894263"/>
          <p14:tracePt t="62534" x="1965325" y="4848225"/>
          <p14:tracePt t="62551" x="1982788" y="4786313"/>
          <p14:tracePt t="62567" x="2017713" y="4732338"/>
          <p14:tracePt t="62585" x="2062163" y="4679950"/>
          <p14:tracePt t="62601" x="2089150" y="4643438"/>
          <p14:tracePt t="62617" x="2152650" y="4616450"/>
          <p14:tracePt t="62635" x="2241550" y="4572000"/>
          <p14:tracePt t="62635" x="2295525" y="4562475"/>
          <p14:tracePt t="62653" x="2357438" y="4554538"/>
          <p14:tracePt t="62667" x="2616200" y="4545013"/>
          <p14:tracePt t="62684" x="2803525" y="4545013"/>
          <p14:tracePt t="62701" x="3000375" y="4545013"/>
          <p14:tracePt t="62718" x="3179763" y="4572000"/>
          <p14:tracePt t="62735" x="3330575" y="4625975"/>
          <p14:tracePt t="62750" x="3411538" y="4652963"/>
          <p14:tracePt t="62767" x="3465513" y="4679950"/>
          <p14:tracePt t="62784" x="3490913" y="4687888"/>
          <p14:tracePt t="62868" x="3500438" y="4687888"/>
          <p14:tracePt t="62876" x="3500438" y="4697413"/>
          <p14:tracePt t="62884" x="3500438" y="4714875"/>
          <p14:tracePt t="62885" x="3482975" y="4768850"/>
          <p14:tracePt t="62900" x="3455988" y="4822825"/>
          <p14:tracePt t="62917" x="3429000" y="4867275"/>
          <p14:tracePt t="62935" x="3394075" y="4902200"/>
          <p14:tracePt t="62950" x="3348038" y="4929188"/>
          <p14:tracePt t="62968" x="3286125" y="4946650"/>
          <p14:tracePt t="62983" x="3187700" y="4965700"/>
          <p14:tracePt t="63000" x="3044825" y="4973638"/>
          <p14:tracePt t="63018" x="2874963" y="4973638"/>
          <p14:tracePt t="63035" x="2705100" y="4973638"/>
          <p14:tracePt t="63051" x="2473325" y="4973638"/>
          <p14:tracePt t="63068" x="2339975" y="4973638"/>
          <p14:tracePt t="63085" x="2241550" y="4973638"/>
          <p14:tracePt t="63100" x="2179638" y="4973638"/>
          <p14:tracePt t="63118" x="2108200" y="4973638"/>
          <p14:tracePt t="63133" x="2036763" y="4973638"/>
          <p14:tracePt t="63151" x="1946275" y="4973638"/>
          <p14:tracePt t="63168" x="1874838" y="4973638"/>
          <p14:tracePt t="63184" x="1785938" y="4973638"/>
          <p14:tracePt t="63201" x="1697038" y="4991100"/>
          <p14:tracePt t="63218" x="1625600" y="5000625"/>
          <p14:tracePt t="63234" x="1562100" y="5010150"/>
          <p14:tracePt t="63251" x="1490663" y="5018088"/>
          <p14:tracePt t="63251" x="1455738" y="5027613"/>
          <p14:tracePt t="63268" x="1411288" y="5037138"/>
          <p14:tracePt t="63284" x="1330325" y="5045075"/>
          <p14:tracePt t="63301" x="1258888" y="5054600"/>
          <p14:tracePt t="63318" x="1179513" y="5062538"/>
          <p14:tracePt t="63335" x="1089025" y="5072063"/>
          <p14:tracePt t="63350" x="1000125" y="5089525"/>
          <p14:tracePt t="63368" x="901700" y="5089525"/>
          <p14:tracePt t="63383" x="795338" y="5099050"/>
          <p14:tracePt t="63401" x="679450" y="5099050"/>
          <p14:tracePt t="63417" x="554038" y="5099050"/>
          <p14:tracePt t="63433" x="446088" y="5099050"/>
          <p14:tracePt t="63433" x="411163" y="5099050"/>
          <p14:tracePt t="63452" x="384175" y="5099050"/>
          <p14:tracePt t="63452" x="357188" y="5099050"/>
          <p14:tracePt t="63468" x="322263" y="5099050"/>
          <p14:tracePt t="63484" x="303213" y="5089525"/>
          <p14:tracePt t="63501" x="295275" y="5089525"/>
          <p14:tracePt t="63628" x="295275" y="5081588"/>
          <p14:tracePt t="63636" x="295275" y="5072063"/>
          <p14:tracePt t="63650" x="322263" y="5045075"/>
          <p14:tracePt t="63652" x="330200" y="5027613"/>
          <p14:tracePt t="63667" x="366713" y="4983163"/>
          <p14:tracePt t="63684" x="393700" y="4946650"/>
          <p14:tracePt t="63702" x="428625" y="4894263"/>
          <p14:tracePt t="63718" x="465138" y="4867275"/>
          <p14:tracePt t="63734" x="500063" y="4840288"/>
          <p14:tracePt t="63751" x="536575" y="4813300"/>
          <p14:tracePt t="63767" x="598488" y="4786313"/>
          <p14:tracePt t="63784" x="679450" y="4759325"/>
          <p14:tracePt t="63801" x="750888" y="4741863"/>
          <p14:tracePt t="63817" x="847725" y="4732338"/>
          <p14:tracePt t="63834" x="946150" y="4724400"/>
          <p14:tracePt t="63851" x="1081088" y="4724400"/>
          <p14:tracePt t="63867" x="1312863" y="4724400"/>
          <p14:tracePt t="63884" x="1465263" y="4724400"/>
          <p14:tracePt t="63901" x="1633538" y="4724400"/>
          <p14:tracePt t="63917" x="1785938" y="4724400"/>
          <p14:tracePt t="63934" x="1928813" y="4724400"/>
          <p14:tracePt t="63952" x="2062163" y="4724400"/>
          <p14:tracePt t="63967" x="2179638" y="4732338"/>
          <p14:tracePt t="63985" x="2303463" y="4741863"/>
          <p14:tracePt t="64000" x="2401888" y="4759325"/>
          <p14:tracePt t="64017" x="2527300" y="4776788"/>
          <p14:tracePt t="64035" x="2633663" y="4795838"/>
          <p14:tracePt t="64050" x="2732088" y="4803775"/>
          <p14:tracePt t="64050" x="2786063" y="4813300"/>
          <p14:tracePt t="64068" x="2901950" y="4830763"/>
          <p14:tracePt t="64085" x="2990850" y="4848225"/>
          <p14:tracePt t="64101" x="3071813" y="4857750"/>
          <p14:tracePt t="64118" x="3152775" y="4867275"/>
          <p14:tracePt t="64135" x="3214688" y="4875213"/>
          <p14:tracePt t="64150" x="3276600" y="4894263"/>
          <p14:tracePt t="64168" x="3330575" y="4902200"/>
          <p14:tracePt t="64184" x="3394075" y="4911725"/>
          <p14:tracePt t="64200" x="3429000" y="4919663"/>
          <p14:tracePt t="64218" x="3465513" y="4929188"/>
          <p14:tracePt t="64234" x="3473450" y="4938713"/>
          <p14:tracePt t="68869" x="3465513" y="4956175"/>
          <p14:tracePt t="68877" x="3438525" y="4956175"/>
          <p14:tracePt t="68879" x="3375025" y="4956175"/>
          <p14:tracePt t="68885" x="3214688" y="4983163"/>
          <p14:tracePt t="68901" x="3027363" y="5000625"/>
          <p14:tracePt t="68919" x="2776538" y="5000625"/>
          <p14:tracePt t="68936" x="2562225" y="5000625"/>
          <p14:tracePt t="68952" x="2339975" y="5000625"/>
          <p14:tracePt t="68968" x="2108200" y="5000625"/>
          <p14:tracePt t="68986" x="1893888" y="5000625"/>
          <p14:tracePt t="69001" x="1714500" y="5000625"/>
          <p14:tracePt t="69019" x="1544638" y="5000625"/>
          <p14:tracePt t="69036" x="1393825" y="5000625"/>
          <p14:tracePt t="69052" x="1258888" y="5000625"/>
          <p14:tracePt t="69052" x="1187450" y="5000625"/>
          <p14:tracePt t="69069" x="1081088" y="5000625"/>
          <p14:tracePt t="69085" x="990600" y="5010150"/>
          <p14:tracePt t="69101" x="938213" y="5018088"/>
          <p14:tracePt t="69181" x="946150" y="5027613"/>
          <p14:tracePt t="69186" x="982663" y="5027613"/>
          <p14:tracePt t="69191" x="1054100" y="5054600"/>
          <p14:tracePt t="69202" x="1268413" y="5081588"/>
          <p14:tracePt t="69219" x="1509713" y="5116513"/>
          <p14:tracePt t="69235" x="1724025" y="5143500"/>
          <p14:tracePt t="69252" x="1822450" y="5160963"/>
          <p14:tracePt t="69317" x="1812925" y="5160963"/>
          <p14:tracePt t="69326" x="1758950" y="5160963"/>
          <p14:tracePt t="69335" x="1687513" y="5160963"/>
          <p14:tracePt t="69336" x="1536700" y="5160963"/>
          <p14:tracePt t="69351" x="1411288" y="5160963"/>
          <p14:tracePt t="69369" x="1374775" y="5160963"/>
          <p14:tracePt t="69989" x="1366838" y="5160963"/>
          <p14:tracePt t="70469" x="1339850" y="5160963"/>
          <p14:tracePt t="70477" x="1322388" y="5160963"/>
          <p14:tracePt t="70484" x="1295400" y="5153025"/>
          <p14:tracePt t="70492" x="1204913" y="5126038"/>
          <p14:tracePt t="70501" x="1116013" y="5116513"/>
          <p14:tracePt t="70519" x="1062038" y="5099050"/>
          <p14:tracePt t="70535" x="1009650" y="5089525"/>
          <p14:tracePt t="70552" x="990600" y="5072063"/>
          <p14:tracePt t="70569" x="965200" y="5072063"/>
          <p14:tracePt t="70585" x="938213" y="5072063"/>
          <p14:tracePt t="70603" x="901700" y="5072063"/>
          <p14:tracePt t="70619" x="866775" y="5062538"/>
          <p14:tracePt t="70635" x="830263" y="5062538"/>
          <p14:tracePt t="70635" x="812800" y="5062538"/>
          <p14:tracePt t="70654" x="785813" y="5062538"/>
          <p14:tracePt t="70654" x="776288" y="5062538"/>
          <p14:tracePt t="70669" x="741363" y="5062538"/>
          <p14:tracePt t="70685" x="714375" y="5062538"/>
          <p14:tracePt t="70703" x="687388" y="5062538"/>
          <p14:tracePt t="70719" x="660400" y="5062538"/>
          <p14:tracePt t="70735" x="633413" y="5062538"/>
          <p14:tracePt t="70753" x="608013" y="5062538"/>
          <p14:tracePt t="70769" x="561975" y="5062538"/>
          <p14:tracePt t="70785" x="527050" y="5062538"/>
          <p14:tracePt t="70803" x="500063" y="5062538"/>
          <p14:tracePt t="70818" x="473075" y="5062538"/>
          <p14:tracePt t="70835" x="446088" y="5062538"/>
          <p14:tracePt t="70853" x="438150" y="5062538"/>
          <p14:tracePt t="70868" x="411163" y="5062538"/>
          <p14:tracePt t="70886" x="401638" y="5062538"/>
          <p14:tracePt t="70903" x="384175" y="5072063"/>
          <p14:tracePt t="70918" x="374650" y="5072063"/>
          <p14:tracePt t="70936" x="366713" y="5072063"/>
          <p14:tracePt t="70953" x="357188" y="5081588"/>
          <p14:tracePt t="70969" x="347663" y="5081588"/>
          <p14:tracePt t="70985" x="339725" y="5081588"/>
          <p14:tracePt t="71003" x="322263" y="5089525"/>
          <p14:tracePt t="71019" x="303213" y="5099050"/>
          <p14:tracePt t="71035" x="295275" y="5108575"/>
          <p14:tracePt t="71053" x="276225" y="5116513"/>
          <p14:tracePt t="71068" x="258763" y="5126038"/>
          <p14:tracePt t="71125" x="250825" y="5133975"/>
          <p14:tracePt t="71141" x="241300" y="5133975"/>
          <p14:tracePt t="71149" x="241300" y="5143500"/>
          <p14:tracePt t="71152" x="231775" y="5153025"/>
          <p14:tracePt t="71169" x="223838" y="5160963"/>
          <p14:tracePt t="71213" x="214313" y="5170488"/>
          <p14:tracePt t="71228" x="204788" y="5180013"/>
          <p14:tracePt t="71237" x="204788" y="5187950"/>
          <p14:tracePt t="71261" x="196850" y="5197475"/>
          <p14:tracePt t="71269" x="187325" y="5205413"/>
          <p14:tracePt t="71279" x="187325" y="5214938"/>
          <p14:tracePt t="71285" x="179388" y="5232400"/>
          <p14:tracePt t="71302" x="169863" y="5251450"/>
          <p14:tracePt t="71318" x="160338" y="5268913"/>
          <p14:tracePt t="71336" x="152400" y="5286375"/>
          <p14:tracePt t="71352" x="142875" y="5303838"/>
          <p14:tracePt t="71369" x="142875" y="5322888"/>
          <p14:tracePt t="71402" x="133350" y="5348288"/>
          <p14:tracePt t="71403" x="125413" y="5375275"/>
          <p14:tracePt t="71419" x="125413" y="5402263"/>
          <p14:tracePt t="71436" x="115888" y="5438775"/>
          <p14:tracePt t="71452" x="115888" y="5483225"/>
          <p14:tracePt t="71469" x="115888" y="5510213"/>
          <p14:tracePt t="71486" x="115888" y="5537200"/>
          <p14:tracePt t="71502" x="115888" y="5545138"/>
          <p14:tracePt t="71519" x="115888" y="5581650"/>
          <p14:tracePt t="71536" x="115888" y="5599113"/>
          <p14:tracePt t="71552" x="115888" y="5626100"/>
          <p14:tracePt t="71569" x="115888" y="5643563"/>
          <p14:tracePt t="71586" x="115888" y="5661025"/>
          <p14:tracePt t="71602" x="115888" y="5688013"/>
          <p14:tracePt t="71619" x="115888" y="5705475"/>
          <p14:tracePt t="71636" x="115888" y="5715000"/>
          <p14:tracePt t="71636" x="115888" y="5724525"/>
          <p14:tracePt t="71654" x="115888" y="5732463"/>
          <p14:tracePt t="71669" x="115888" y="5741988"/>
          <p14:tracePt t="71717" x="125413" y="5759450"/>
          <p14:tracePt t="71733" x="125413" y="5768975"/>
          <p14:tracePt t="71738" x="133350" y="5776913"/>
          <p14:tracePt t="71741" x="142875" y="5786438"/>
          <p14:tracePt t="71752" x="152400" y="5803900"/>
          <p14:tracePt t="71769" x="169863" y="5830888"/>
          <p14:tracePt t="71786" x="179388" y="5840413"/>
          <p14:tracePt t="71802" x="187325" y="5840413"/>
          <p14:tracePt t="71819" x="187325" y="5848350"/>
          <p14:tracePt t="71869" x="196850" y="5848350"/>
          <p14:tracePt t="71901" x="204788" y="5857875"/>
          <p14:tracePt t="71901" x="214313" y="5857875"/>
          <p14:tracePt t="71925" x="214313" y="5867400"/>
          <p14:tracePt t="71941" x="223838" y="5867400"/>
          <p14:tracePt t="71957" x="241300" y="5875338"/>
          <p14:tracePt t="71981" x="250825" y="5875338"/>
          <p14:tracePt t="71989" x="250825" y="5884863"/>
          <p14:tracePt t="71993" x="258763" y="5884863"/>
          <p14:tracePt t="72002" x="268288" y="5894388"/>
          <p14:tracePt t="72020" x="295275" y="5902325"/>
          <p14:tracePt t="72036" x="312738" y="5902325"/>
          <p14:tracePt t="72053" x="339725" y="5911850"/>
          <p14:tracePt t="72069" x="347663" y="5919788"/>
          <p14:tracePt t="72086" x="366713" y="5919788"/>
          <p14:tracePt t="72103" x="384175" y="5919788"/>
          <p14:tracePt t="72118" x="401638" y="5929313"/>
          <p14:tracePt t="72135" x="419100" y="5938838"/>
          <p14:tracePt t="72153" x="438150" y="5938838"/>
          <p14:tracePt t="72168" x="446088" y="5946775"/>
          <p14:tracePt t="72185" x="465138" y="5946775"/>
          <p14:tracePt t="72203" x="482600" y="5946775"/>
          <p14:tracePt t="72218" x="490538" y="5956300"/>
          <p14:tracePt t="72236" x="509588" y="5965825"/>
          <p14:tracePt t="72253" x="544513" y="5973763"/>
          <p14:tracePt t="72269" x="561975" y="5983288"/>
          <p14:tracePt t="72286" x="598488" y="5983288"/>
          <p14:tracePt t="72303" x="625475" y="5991225"/>
          <p14:tracePt t="72318" x="652463" y="5991225"/>
          <p14:tracePt t="72336" x="669925" y="6000750"/>
          <p14:tracePt t="72353" x="687388" y="6000750"/>
          <p14:tracePt t="72368" x="704850" y="6000750"/>
          <p14:tracePt t="72386" x="723900" y="6000750"/>
          <p14:tracePt t="72403" x="768350" y="6000750"/>
          <p14:tracePt t="72418" x="822325" y="6000750"/>
          <p14:tracePt t="72436" x="884238" y="6000750"/>
          <p14:tracePt t="72436" x="919163" y="6000750"/>
          <p14:tracePt t="72453" x="990600" y="6000750"/>
          <p14:tracePt t="72469" x="1054100" y="6000750"/>
          <p14:tracePt t="72486" x="1108075" y="6000750"/>
          <p14:tracePt t="72502" x="1160463" y="6000750"/>
          <p14:tracePt t="72520" x="1204913" y="6000750"/>
          <p14:tracePt t="72536" x="1258888" y="5991225"/>
          <p14:tracePt t="72553" x="1303338" y="5991225"/>
          <p14:tracePt t="72569" x="1339850" y="5983288"/>
          <p14:tracePt t="72586" x="1384300" y="5965825"/>
          <p14:tracePt t="72602" x="1438275" y="5956300"/>
          <p14:tracePt t="72618" x="1482725" y="5938838"/>
          <p14:tracePt t="72636" x="1517650" y="5929313"/>
          <p14:tracePt t="72653" x="1554163" y="5919788"/>
          <p14:tracePt t="72653" x="1571625" y="5911850"/>
          <p14:tracePt t="72669" x="1598613" y="5911850"/>
          <p14:tracePt t="72686" x="1625600" y="5902325"/>
          <p14:tracePt t="72702" x="1633538" y="5894388"/>
          <p14:tracePt t="72719" x="1643063" y="5894388"/>
          <p14:tracePt t="72736" x="1660525" y="5894388"/>
          <p14:tracePt t="72781" x="1670050" y="5884863"/>
          <p14:tracePt t="72783" x="1679575" y="5884863"/>
          <p14:tracePt t="72805" x="1697038" y="5875338"/>
          <p14:tracePt t="72806" x="1704975" y="5867400"/>
          <p14:tracePt t="72818" x="1724025" y="5857875"/>
          <p14:tracePt t="72835" x="1731963" y="5848350"/>
          <p14:tracePt t="72852" x="1768475" y="5822950"/>
          <p14:tracePt t="72871" x="1785938" y="5813425"/>
          <p14:tracePt t="72886" x="1803400" y="5786438"/>
          <p14:tracePt t="72902" x="1812925" y="5768975"/>
          <p14:tracePt t="72918" x="1830388" y="5741988"/>
          <p14:tracePt t="72936" x="1830388" y="5724525"/>
          <p14:tracePt t="72953" x="1847850" y="5697538"/>
          <p14:tracePt t="72969" x="1847850" y="5670550"/>
          <p14:tracePt t="72985" x="1857375" y="5643563"/>
          <p14:tracePt t="73003" x="1866900" y="5616575"/>
          <p14:tracePt t="73019" x="1874838" y="5589588"/>
          <p14:tracePt t="73035" x="1884363" y="5572125"/>
          <p14:tracePt t="73035" x="1893888" y="5545138"/>
          <p14:tracePt t="73053" x="1901825" y="5527675"/>
          <p14:tracePt t="73069" x="1919288" y="5510213"/>
          <p14:tracePt t="73086" x="1938338" y="5491163"/>
          <p14:tracePt t="73103" x="1955800" y="5473700"/>
          <p14:tracePt t="73120" x="1982788" y="5456238"/>
          <p14:tracePt t="73135" x="2000250" y="5456238"/>
          <p14:tracePt t="73153" x="2044700" y="5438775"/>
          <p14:tracePt t="73169" x="2071688" y="5429250"/>
          <p14:tracePt t="73185" x="2108200" y="5411788"/>
          <p14:tracePt t="73203" x="2133600" y="5411788"/>
          <p14:tracePt t="73219" x="2170113" y="5394325"/>
          <p14:tracePt t="73235" x="2214563" y="5394325"/>
          <p14:tracePt t="73235" x="2224088" y="5384800"/>
          <p14:tracePt t="73253" x="2268538" y="5375275"/>
          <p14:tracePt t="73269" x="2295525" y="5375275"/>
          <p14:tracePt t="73285" x="2322513" y="5367338"/>
          <p14:tracePt t="73303" x="2357438" y="5357813"/>
          <p14:tracePt t="73319" x="2384425" y="5348288"/>
          <p14:tracePt t="73335" x="2428875" y="5348288"/>
          <p14:tracePt t="73353" x="2455863" y="5340350"/>
          <p14:tracePt t="73368" x="2509838" y="5322888"/>
          <p14:tracePt t="73385" x="2544763" y="5322888"/>
          <p14:tracePt t="73403" x="2589213" y="5313363"/>
          <p14:tracePt t="73418" x="2633663" y="5313363"/>
          <p14:tracePt t="73435" x="2679700" y="5313363"/>
          <p14:tracePt t="73435" x="2705100" y="5313363"/>
          <p14:tracePt t="73453" x="2741613" y="5313363"/>
          <p14:tracePt t="73469" x="2768600" y="5313363"/>
          <p14:tracePt t="73485" x="2803525" y="5313363"/>
          <p14:tracePt t="73503" x="2847975" y="5313363"/>
          <p14:tracePt t="73518" x="2884488" y="5313363"/>
          <p14:tracePt t="73536" x="2928938" y="5313363"/>
          <p14:tracePt t="73553" x="2982913" y="5313363"/>
          <p14:tracePt t="73568" x="3054350" y="5313363"/>
          <p14:tracePt t="73586" x="3125788" y="5322888"/>
          <p14:tracePt t="73603" x="3187700" y="5330825"/>
          <p14:tracePt t="73618" x="3259138" y="5357813"/>
          <p14:tracePt t="73635" x="3295650" y="5375275"/>
          <p14:tracePt t="73635" x="3322638" y="5394325"/>
          <p14:tracePt t="73654" x="3394075" y="5402263"/>
          <p14:tracePt t="73670" x="3446463" y="5419725"/>
          <p14:tracePt t="73685" x="3500438" y="5438775"/>
          <p14:tracePt t="73702" x="3536950" y="5456238"/>
          <p14:tracePt t="73718" x="3571875" y="5473700"/>
          <p14:tracePt t="73736" x="3589338" y="5483225"/>
          <p14:tracePt t="73752" x="3608388" y="5483225"/>
          <p14:tracePt t="73803" x="3608388" y="5491163"/>
          <p14:tracePt t="73821" x="3608388" y="5500688"/>
          <p14:tracePt t="73829" x="3608388" y="5527675"/>
          <p14:tracePt t="73837" x="3608388" y="5545138"/>
          <p14:tracePt t="73837" x="3608388" y="5562600"/>
          <p14:tracePt t="73852" x="3589338" y="5634038"/>
          <p14:tracePt t="73869" x="3571875" y="5670550"/>
          <p14:tracePt t="73886" x="3554413" y="5697538"/>
          <p14:tracePt t="73903" x="3536950" y="5715000"/>
          <p14:tracePt t="73918" x="3517900" y="5732463"/>
          <p14:tracePt t="73936" x="3473450" y="5759450"/>
          <p14:tracePt t="73952" x="3429000" y="5776913"/>
          <p14:tracePt t="73969" x="3375025" y="5803900"/>
          <p14:tracePt t="73986" x="3295650" y="5813425"/>
          <p14:tracePt t="74002" x="3205163" y="5822950"/>
          <p14:tracePt t="74020" x="3116263" y="5848350"/>
          <p14:tracePt t="74036" x="3054350" y="5857875"/>
          <p14:tracePt t="74052" x="2938463" y="5875338"/>
          <p14:tracePt t="74069" x="2867025" y="5884863"/>
          <p14:tracePt t="74087" x="2751138" y="5884863"/>
          <p14:tracePt t="74102" x="2633663" y="5884863"/>
          <p14:tracePt t="74119" x="2517775" y="5884863"/>
          <p14:tracePt t="74136" x="2393950" y="5884863"/>
          <p14:tracePt t="74152" x="2295525" y="5884863"/>
          <p14:tracePt t="74169" x="2224088" y="5884863"/>
          <p14:tracePt t="74185" x="2170113" y="5884863"/>
          <p14:tracePt t="74203" x="2133600" y="5884863"/>
          <p14:tracePt t="74220" x="2089150" y="5884863"/>
          <p14:tracePt t="74236" x="2027238" y="5894388"/>
          <p14:tracePt t="74253" x="1973263" y="5894388"/>
          <p14:tracePt t="74271" x="1919288" y="5894388"/>
          <p14:tracePt t="74286" x="1866900" y="5902325"/>
          <p14:tracePt t="74303" x="1812925" y="5902325"/>
          <p14:tracePt t="74319" x="1768475" y="5911850"/>
          <p14:tracePt t="74335" x="1697038" y="5911850"/>
          <p14:tracePt t="74353" x="1652588" y="5929313"/>
          <p14:tracePt t="74369" x="1608138" y="5938838"/>
          <p14:tracePt t="74386" x="1554163" y="5938838"/>
          <p14:tracePt t="74403" x="1509713" y="5946775"/>
          <p14:tracePt t="74419" x="1446213" y="5956300"/>
          <p14:tracePt t="74436" x="1393825" y="5965825"/>
          <p14:tracePt t="74436" x="1366838" y="5965825"/>
          <p14:tracePt t="74454" x="1312863" y="5973763"/>
          <p14:tracePt t="74470" x="1295400" y="5983288"/>
          <p14:tracePt t="74485" x="1250950" y="5983288"/>
          <p14:tracePt t="74503" x="1214438" y="5983288"/>
          <p14:tracePt t="74520" x="1169988" y="5983288"/>
          <p14:tracePt t="74536" x="1108075" y="5983288"/>
          <p14:tracePt t="74553" x="1027113" y="5983288"/>
          <p14:tracePt t="74569" x="946150" y="5983288"/>
          <p14:tracePt t="74585" x="839788" y="5983288"/>
          <p14:tracePt t="74603" x="750888" y="5973763"/>
          <p14:tracePt t="74618" x="679450" y="5956300"/>
          <p14:tracePt t="74635" x="608013" y="5956300"/>
          <p14:tracePt t="74635" x="581025" y="5946775"/>
          <p14:tracePt t="74653" x="527050" y="5929313"/>
          <p14:tracePt t="74669" x="490538" y="5919788"/>
          <p14:tracePt t="74686" x="473075" y="5911850"/>
          <p14:tracePt t="74703" x="465138" y="5911850"/>
          <p14:tracePt t="74772" x="455613" y="5902325"/>
          <p14:tracePt t="74789" x="455613" y="5894388"/>
          <p14:tracePt t="74796" x="455613" y="5884863"/>
          <p14:tracePt t="74804" x="455613" y="5867400"/>
          <p14:tracePt t="74805" x="455613" y="5857875"/>
          <p14:tracePt t="74818" x="455613" y="5813425"/>
          <p14:tracePt t="74835" x="455613" y="5776913"/>
          <p14:tracePt t="74835" x="455613" y="5759450"/>
          <p14:tracePt t="74853" x="465138" y="5715000"/>
          <p14:tracePt t="74869" x="473075" y="5670550"/>
          <p14:tracePt t="74886" x="482600" y="5634038"/>
          <p14:tracePt t="74903" x="500063" y="5599113"/>
          <p14:tracePt t="74919" x="509588" y="5581650"/>
          <p14:tracePt t="74936" x="509588" y="5572125"/>
          <p14:tracePt t="74953" x="527050" y="5554663"/>
          <p14:tracePt t="75005" x="527050" y="5545138"/>
          <p14:tracePt t="75013" x="527050" y="5537200"/>
          <p14:tracePt t="75028" x="536575" y="5537200"/>
          <p14:tracePt t="75037" x="536575" y="5527675"/>
          <p14:tracePt t="75038" x="536575" y="5518150"/>
          <p14:tracePt t="75052" x="554038" y="5491163"/>
          <p14:tracePt t="75069" x="561975" y="5473700"/>
          <p14:tracePt t="75086" x="581025" y="5456238"/>
          <p14:tracePt t="75102" x="598488" y="5446713"/>
          <p14:tracePt t="75118" x="615950" y="5419725"/>
          <p14:tracePt t="75138" x="625475" y="5402263"/>
          <p14:tracePt t="75152" x="642938" y="5384800"/>
          <p14:tracePt t="75169" x="652463" y="5375275"/>
          <p14:tracePt t="75186" x="679450" y="5357813"/>
          <p14:tracePt t="75202" x="704850" y="5340350"/>
          <p14:tracePt t="75219" x="731838" y="5322888"/>
          <p14:tracePt t="75236" x="776288" y="5313363"/>
          <p14:tracePt t="75252" x="857250" y="5303838"/>
          <p14:tracePt t="75270" x="919163" y="5295900"/>
          <p14:tracePt t="75286" x="1017588" y="5286375"/>
          <p14:tracePt t="75302" x="1125538" y="5286375"/>
          <p14:tracePt t="75320" x="1241425" y="5286375"/>
          <p14:tracePt t="75336" x="1374775" y="5286375"/>
          <p14:tracePt t="75352" x="1517650" y="5286375"/>
          <p14:tracePt t="75369" x="1660525" y="5286375"/>
          <p14:tracePt t="75386" x="1812925" y="5313363"/>
          <p14:tracePt t="75402" x="1946275" y="5330825"/>
          <p14:tracePt t="75420" x="2089150" y="5357813"/>
          <p14:tracePt t="75420" x="2179638" y="5367338"/>
          <p14:tracePt t="75437" x="2259013" y="5402263"/>
          <p14:tracePt t="75452" x="2517775" y="5465763"/>
          <p14:tracePt t="75470" x="2679700" y="5518150"/>
          <p14:tracePt t="75485" x="2803525" y="5554663"/>
          <p14:tracePt t="75503" x="2919413" y="5581650"/>
          <p14:tracePt t="75519" x="2982913" y="5608638"/>
          <p14:tracePt t="75536" x="3017838" y="5616575"/>
          <p14:tracePt t="75552" x="3054350" y="5626100"/>
          <p14:tracePt t="75569" x="3062288" y="5634038"/>
          <p14:tracePt t="75586" x="3098800" y="5634038"/>
          <p14:tracePt t="75603" x="3125788" y="5643563"/>
          <p14:tracePt t="75619" x="3160713" y="5661025"/>
          <p14:tracePt t="75635" x="3205163" y="5680075"/>
          <p14:tracePt t="75635" x="3241675" y="5697538"/>
          <p14:tracePt t="75654" x="3303588" y="5724525"/>
          <p14:tracePt t="75669" x="3357563" y="5741988"/>
          <p14:tracePt t="75686" x="3429000" y="5776913"/>
          <p14:tracePt t="75703" x="3500438" y="5813425"/>
          <p14:tracePt t="75719" x="3544888" y="5840413"/>
          <p14:tracePt t="75735" x="3581400" y="5867400"/>
          <p14:tracePt t="75753" x="3598863" y="5884863"/>
          <p14:tracePt t="75796" x="3598863" y="5894388"/>
          <p14:tracePt t="75805" x="3598863" y="5911850"/>
          <p14:tracePt t="75819" x="3598863" y="5946775"/>
          <p14:tracePt t="75820" x="3544888" y="6010275"/>
          <p14:tracePt t="75835" x="3446463" y="6116638"/>
          <p14:tracePt t="75853" x="3375025" y="6180138"/>
          <p14:tracePt t="75869" x="3313113" y="6205538"/>
          <p14:tracePt t="75886" x="3241675" y="6215063"/>
          <p14:tracePt t="75903" x="3143250" y="6224588"/>
          <p14:tracePt t="75919" x="3027363" y="6232525"/>
          <p14:tracePt t="75936" x="2874963" y="6232525"/>
          <p14:tracePt t="75953" x="2705100" y="6232525"/>
          <p14:tracePt t="75969" x="2554288" y="6232525"/>
          <p14:tracePt t="75986" x="2411413" y="6232525"/>
          <p14:tracePt t="76003" x="2286000" y="6232525"/>
          <p14:tracePt t="76018" x="2205038" y="6232525"/>
          <p14:tracePt t="76036" x="2152650" y="6232525"/>
          <p14:tracePt t="76036" x="2125663" y="6232525"/>
          <p14:tracePt t="76053" x="2081213" y="6232525"/>
          <p14:tracePt t="76070" x="2027238" y="6232525"/>
          <p14:tracePt t="76086" x="1982788" y="6232525"/>
          <p14:tracePt t="76102" x="1928813" y="6232525"/>
          <p14:tracePt t="76119" x="1847850" y="6232525"/>
          <p14:tracePt t="76136" x="1776413" y="6232525"/>
          <p14:tracePt t="76153" x="1679575" y="6232525"/>
          <p14:tracePt t="76169" x="1571625" y="6232525"/>
          <p14:tracePt t="76186" x="1482725" y="6232525"/>
          <p14:tracePt t="76204" x="1384300" y="6215063"/>
          <p14:tracePt t="76219" x="1295400" y="6197600"/>
          <p14:tracePt t="76237" x="1214438" y="6170613"/>
          <p14:tracePt t="76237" x="1187450" y="6161088"/>
          <p14:tracePt t="76253" x="1143000" y="6153150"/>
          <p14:tracePt t="76269" x="1125538" y="6134100"/>
          <p14:tracePt t="76309" x="1116013" y="6134100"/>
          <p14:tracePt t="76333" x="1116013" y="6126163"/>
          <p14:tracePt t="76349" x="1116013" y="6108700"/>
          <p14:tracePt t="76355" x="1116013" y="6089650"/>
          <p14:tracePt t="76369" x="1116013" y="6072188"/>
          <p14:tracePt t="76370" x="1133475" y="6037263"/>
          <p14:tracePt t="76387" x="1152525" y="5991225"/>
          <p14:tracePt t="76402" x="1179513" y="5956300"/>
          <p14:tracePt t="76419" x="1204913" y="5919788"/>
          <p14:tracePt t="76436" x="1250950" y="5884863"/>
          <p14:tracePt t="76452" x="1339850" y="5830888"/>
          <p14:tracePt t="76470" x="1419225" y="5803900"/>
          <p14:tracePt t="76486" x="1517650" y="5786438"/>
          <p14:tracePt t="76502" x="1608138" y="5759450"/>
          <p14:tracePt t="76520" x="1724025" y="5732463"/>
          <p14:tracePt t="76536" x="1847850" y="5715000"/>
          <p14:tracePt t="76552" x="1965325" y="5705475"/>
          <p14:tracePt t="76570" x="2062163" y="5697538"/>
          <p14:tracePt t="76586" x="2179638" y="5688013"/>
          <p14:tracePt t="76602" x="2276475" y="5688013"/>
          <p14:tracePt t="76620" x="2357438" y="5688013"/>
          <p14:tracePt t="76620" x="2411413" y="5688013"/>
          <p14:tracePt t="76637" x="2446338" y="5688013"/>
          <p14:tracePt t="76652" x="2536825" y="5688013"/>
          <p14:tracePt t="76670" x="2608263" y="5688013"/>
          <p14:tracePt t="76686" x="2679700" y="5688013"/>
          <p14:tracePt t="76702" x="2759075" y="5697538"/>
          <p14:tracePt t="76720" x="2822575" y="5705475"/>
          <p14:tracePt t="76736" x="2894013" y="5732463"/>
          <p14:tracePt t="76752" x="2938463" y="5741988"/>
          <p14:tracePt t="76770" x="2973388" y="5759450"/>
          <p14:tracePt t="76785" x="2990850" y="5776913"/>
          <p14:tracePt t="76802" x="3009900" y="5786438"/>
          <p14:tracePt t="76819" x="3009900" y="5795963"/>
          <p14:tracePt t="76835" x="3017838" y="5803900"/>
          <p14:tracePt t="76853" x="3036888" y="5848350"/>
          <p14:tracePt t="76870" x="3036888" y="5857875"/>
          <p14:tracePt t="76886" x="3036888" y="5875338"/>
          <p14:tracePt t="76902" x="3036888" y="5884863"/>
          <p14:tracePt t="76920" x="3036888" y="5894388"/>
          <p14:tracePt t="76965" x="3036888" y="5902325"/>
          <p14:tracePt t="76989" x="3036888" y="5911850"/>
          <p14:tracePt t="77013" x="3036888" y="5919788"/>
          <p14:tracePt t="77017" x="3027363" y="5919788"/>
          <p14:tracePt t="77044" x="3017838" y="5938838"/>
          <p14:tracePt t="77062" x="3000375" y="5938838"/>
          <p14:tracePt t="77062" x="2990850" y="5946775"/>
          <p14:tracePt t="77077" x="2973388" y="5946775"/>
          <p14:tracePt t="77085" x="2938463" y="5946775"/>
          <p14:tracePt t="77086" x="2874963" y="5946775"/>
          <p14:tracePt t="77103" x="2776538" y="5946775"/>
          <p14:tracePt t="77120" x="2705100" y="5946775"/>
          <p14:tracePt t="77136" x="2598738" y="5946775"/>
          <p14:tracePt t="77153" x="2517775" y="5929313"/>
          <p14:tracePt t="77169" x="2455863" y="5929313"/>
          <p14:tracePt t="77186" x="2411413" y="5911850"/>
          <p14:tracePt t="77203" x="2401888" y="5911850"/>
          <p14:tracePt t="77253" x="2393950" y="5902325"/>
          <p14:tracePt t="77269" x="2393950" y="5894388"/>
          <p14:tracePt t="77275" x="2401888" y="5848350"/>
          <p14:tracePt t="77286" x="2428875" y="5803900"/>
          <p14:tracePt t="77304" x="2473325" y="5741988"/>
          <p14:tracePt t="77319" x="2517775" y="5680075"/>
          <p14:tracePt t="77336" x="2562225" y="5634038"/>
          <p14:tracePt t="77353" x="2598738" y="5608638"/>
          <p14:tracePt t="77369" x="2625725" y="5589588"/>
          <p14:tracePt t="77387" x="2643188" y="5589588"/>
          <p14:tracePt t="77403" x="2660650" y="5572125"/>
          <p14:tracePt t="77419" x="2714625" y="5562600"/>
          <p14:tracePt t="77436" x="2776538" y="5562600"/>
          <p14:tracePt t="77436" x="2813050" y="5562600"/>
          <p14:tracePt t="77454" x="2894013" y="5562600"/>
          <p14:tracePt t="77469" x="2990850" y="5562600"/>
          <p14:tracePt t="77485" x="3089275" y="5562600"/>
          <p14:tracePt t="77503" x="3179763" y="5572125"/>
          <p14:tracePt t="77519" x="3232150" y="5581650"/>
          <p14:tracePt t="77536" x="3286125" y="5589588"/>
          <p14:tracePt t="77553" x="3322638" y="5599113"/>
          <p14:tracePt t="77569" x="3375025" y="5626100"/>
          <p14:tracePt t="77587" x="3446463" y="5653088"/>
          <p14:tracePt t="77602" x="3536950" y="5688013"/>
          <p14:tracePt t="77619" x="3608388" y="5715000"/>
          <p14:tracePt t="77619" x="3643313" y="5741988"/>
          <p14:tracePt t="77638" x="3679825" y="5768975"/>
          <p14:tracePt t="77652" x="3724275" y="5795963"/>
          <p14:tracePt t="77670" x="3732213" y="5803900"/>
          <p14:tracePt t="77709" x="3732213" y="5822950"/>
          <p14:tracePt t="77709" x="3732213" y="5830888"/>
          <p14:tracePt t="77719" x="3732213" y="5857875"/>
          <p14:tracePt t="77736" x="3732213" y="5894388"/>
          <p14:tracePt t="77753" x="3724275" y="5902325"/>
          <p14:tracePt t="77770" x="3714750" y="5911850"/>
          <p14:tracePt t="77786" x="3714750" y="5919788"/>
          <p14:tracePt t="77821" x="3705225" y="5919788"/>
          <p14:tracePt t="77822" x="3697288" y="5919788"/>
          <p14:tracePt t="77822" x="3687763" y="5919788"/>
          <p14:tracePt t="77837" x="3660775" y="5919788"/>
          <p14:tracePt t="77837" x="3652838" y="5919788"/>
          <p14:tracePt t="77853" x="3625850" y="5919788"/>
          <p14:tracePt t="77869" x="3608388" y="5919788"/>
          <p14:tracePt t="77902" x="3598863" y="5919788"/>
          <p14:tracePt t="77903" x="3571875" y="5902325"/>
          <p14:tracePt t="77920" x="3536950" y="5867400"/>
          <p14:tracePt t="77936" x="3465513" y="5813425"/>
          <p14:tracePt t="77952" x="3367088" y="5741988"/>
          <p14:tracePt t="77970" x="3232150" y="5680075"/>
          <p14:tracePt t="77985" x="3054350" y="5599113"/>
          <p14:tracePt t="78002" x="2847975" y="5537200"/>
          <p14:tracePt t="78020" x="2679700" y="5491163"/>
          <p14:tracePt t="78035" x="2455863" y="5465763"/>
          <p14:tracePt t="78053" x="2347913" y="5456238"/>
          <p14:tracePt t="78070" x="2241550" y="5456238"/>
          <p14:tracePt t="78086" x="2133600" y="5456238"/>
          <p14:tracePt t="78103" x="2000250" y="5456238"/>
          <p14:tracePt t="78120" x="1830388" y="5456238"/>
          <p14:tracePt t="78135" x="1670050" y="5456238"/>
          <p14:tracePt t="78153" x="1509713" y="5456238"/>
          <p14:tracePt t="78170" x="1330325" y="5456238"/>
          <p14:tracePt t="78186" x="1160463" y="5473700"/>
          <p14:tracePt t="78204" x="1000125" y="5500688"/>
          <p14:tracePt t="78220" x="884238" y="5518150"/>
          <p14:tracePt t="78235" x="731838" y="5545138"/>
          <p14:tracePt t="78253" x="660400" y="5562600"/>
          <p14:tracePt t="78271" x="633413" y="5572125"/>
          <p14:tracePt t="78285" x="588963" y="5581650"/>
          <p14:tracePt t="78303" x="554038" y="5589588"/>
          <p14:tracePt t="78319" x="527050" y="5599113"/>
          <p14:tracePt t="78336" x="500063" y="5608638"/>
          <p14:tracePt t="78353" x="473075" y="5626100"/>
          <p14:tracePt t="78370" x="455613" y="5634038"/>
          <p14:tracePt t="78385" x="438150" y="5643563"/>
          <p14:tracePt t="78403" x="428625" y="5653088"/>
          <p14:tracePt t="78419" x="401638" y="5670550"/>
          <p14:tracePt t="78435" x="393700" y="5680075"/>
          <p14:tracePt t="78435" x="384175" y="5688013"/>
          <p14:tracePt t="78453" x="374650" y="5697538"/>
          <p14:tracePt t="78469" x="366713" y="5705475"/>
          <p14:tracePt t="78485" x="366713" y="5724525"/>
          <p14:tracePt t="78541" x="366713" y="5732463"/>
          <p14:tracePt t="78968" x="384175" y="5732463"/>
          <p14:tracePt t="78989" x="401638" y="5732463"/>
          <p14:tracePt t="78997" x="411163" y="5732463"/>
          <p14:tracePt t="79004" x="438150" y="5732463"/>
          <p14:tracePt t="79008" x="446088" y="5732463"/>
          <p14:tracePt t="79019" x="490538" y="5732463"/>
          <p14:tracePt t="79036" x="536575" y="5732463"/>
          <p14:tracePt t="79052" x="608013" y="5732463"/>
          <p14:tracePt t="79070" x="652463" y="5732463"/>
          <p14:tracePt t="79086" x="687388" y="5732463"/>
          <p14:tracePt t="79102" x="731838" y="5732463"/>
          <p14:tracePt t="79119" x="785813" y="5732463"/>
          <p14:tracePt t="79135" x="822325" y="5732463"/>
          <p14:tracePt t="79152" x="866775" y="5732463"/>
          <p14:tracePt t="79170" x="911225" y="5732463"/>
          <p14:tracePt t="79186" x="955675" y="5732463"/>
          <p14:tracePt t="79203" x="1000125" y="5732463"/>
          <p14:tracePt t="79219" x="1054100" y="5732463"/>
          <p14:tracePt t="79219" x="1081088" y="5732463"/>
          <p14:tracePt t="79237" x="1133475" y="5732463"/>
          <p14:tracePt t="79253" x="1187450" y="5732463"/>
          <p14:tracePt t="79269" x="1241425" y="5732463"/>
          <p14:tracePt t="79285" x="1295400" y="5732463"/>
          <p14:tracePt t="79303" x="1366838" y="5732463"/>
          <p14:tracePt t="79320" x="1428750" y="5732463"/>
          <p14:tracePt t="79336" x="1509713" y="5732463"/>
          <p14:tracePt t="79352" x="1581150" y="5732463"/>
          <p14:tracePt t="79370" x="1643063" y="5732463"/>
          <p14:tracePt t="79385" x="1697038" y="5732463"/>
          <p14:tracePt t="79403" x="1741488" y="5732463"/>
          <p14:tracePt t="79419" x="1785938" y="5732463"/>
          <p14:tracePt t="79436" x="1857375" y="5732463"/>
          <p14:tracePt t="79454" x="1919288" y="5732463"/>
          <p14:tracePt t="79470" x="1990725" y="5732463"/>
          <p14:tracePt t="79486" x="2081213" y="5732463"/>
          <p14:tracePt t="79502" x="2179638" y="5732463"/>
          <p14:tracePt t="79520" x="2259013" y="5732463"/>
          <p14:tracePt t="79535" x="2347913" y="5732463"/>
          <p14:tracePt t="79552" x="2438400" y="5732463"/>
          <p14:tracePt t="79569" x="2517775" y="5732463"/>
          <p14:tracePt t="79585" x="2608263" y="5732463"/>
          <p14:tracePt t="79602" x="2687638" y="5732463"/>
          <p14:tracePt t="79620" x="2786063" y="5732463"/>
          <p14:tracePt t="79636" x="2919413" y="5732463"/>
          <p14:tracePt t="79655" x="2990850" y="5732463"/>
          <p14:tracePt t="79670" x="3054350" y="5732463"/>
          <p14:tracePt t="79685" x="3116263" y="5732463"/>
          <p14:tracePt t="79703" x="3170238" y="5732463"/>
          <p14:tracePt t="79719" x="3232150" y="5732463"/>
          <p14:tracePt t="79735" x="3313113" y="5732463"/>
          <p14:tracePt t="79753" x="3394075" y="5732463"/>
          <p14:tracePt t="79769" x="3490913" y="5751513"/>
          <p14:tracePt t="79785" x="3581400" y="5768975"/>
          <p14:tracePt t="79803" x="3660775" y="5795963"/>
          <p14:tracePt t="79819" x="3732213" y="5813425"/>
          <p14:tracePt t="79836" x="3813175" y="5840413"/>
          <p14:tracePt t="79836" x="3822700" y="5840413"/>
          <p14:tracePt t="79853" x="3840163" y="5857875"/>
          <p14:tracePt t="79869" x="3848100" y="5857875"/>
          <p14:tracePt t="79965" x="3857625" y="5867400"/>
          <p14:tracePt t="79973" x="3857625" y="5884863"/>
          <p14:tracePt t="79975" x="3857625" y="5902325"/>
          <p14:tracePt t="79985" x="3830638" y="5946775"/>
          <p14:tracePt t="80003" x="3795713" y="5983288"/>
          <p14:tracePt t="80019" x="3759200" y="6027738"/>
          <p14:tracePt t="80036" x="3679825" y="6072188"/>
          <p14:tracePt t="80053" x="3571875" y="6081713"/>
          <p14:tracePt t="80069" x="3394075" y="6081713"/>
          <p14:tracePt t="80086" x="3160713" y="6081713"/>
          <p14:tracePt t="80104" x="2894013" y="6062663"/>
          <p14:tracePt t="80119" x="2652713" y="6037263"/>
          <p14:tracePt t="80136" x="2438400" y="5991225"/>
          <p14:tracePt t="80152" x="2286000" y="5973763"/>
          <p14:tracePt t="80170" x="2152650" y="5956300"/>
          <p14:tracePt t="80186" x="2071688" y="5946775"/>
          <p14:tracePt t="80202" x="2036763" y="5946775"/>
          <p14:tracePt t="80455" x="250825" y="6161088"/>
          <p14:tracePt t="82749" x="250825" y="6170613"/>
          <p14:tracePt t="82756" x="250825" y="6188075"/>
          <p14:tracePt t="82757" x="250825" y="6205538"/>
          <p14:tracePt t="82770" x="250825" y="6232525"/>
          <p14:tracePt t="82786" x="250825" y="6259513"/>
          <p14:tracePt t="82802" x="250825" y="6296025"/>
          <p14:tracePt t="82820" x="258763" y="6323013"/>
          <p14:tracePt t="82837" x="312738" y="6394450"/>
          <p14:tracePt t="82853" x="366713" y="6456363"/>
          <p14:tracePt t="82869" x="438150" y="6500813"/>
          <p14:tracePt t="82887" x="554038" y="6545263"/>
          <p14:tracePt t="82902" x="696913" y="6572250"/>
          <p14:tracePt t="82920" x="884238" y="6599238"/>
          <p14:tracePt t="82937" x="1116013" y="6599238"/>
          <p14:tracePt t="82952" x="1366838" y="6599238"/>
          <p14:tracePt t="82970" x="1581150" y="6599238"/>
          <p14:tracePt t="82986" x="1741488" y="6599238"/>
          <p14:tracePt t="83003" x="1866900" y="6599238"/>
          <p14:tracePt t="83020" x="1965325" y="6581775"/>
          <p14:tracePt t="83020" x="1990725" y="6562725"/>
          <p14:tracePt t="83037" x="2036763" y="6554788"/>
          <p14:tracePt t="83037" x="2071688" y="6537325"/>
          <p14:tracePt t="83053" x="2143125" y="6518275"/>
          <p14:tracePt t="83070" x="2224088" y="6473825"/>
          <p14:tracePt t="83087" x="2303463" y="6446838"/>
          <p14:tracePt t="83103" x="2374900" y="6411913"/>
          <p14:tracePt t="83120" x="2419350" y="6375400"/>
          <p14:tracePt t="83136" x="2446338" y="6348413"/>
          <p14:tracePt t="83153" x="2455863" y="6323013"/>
          <p14:tracePt t="83169" x="2465388" y="6286500"/>
          <p14:tracePt t="83186" x="2465388" y="6276975"/>
          <p14:tracePt t="83202" x="2465388" y="6251575"/>
          <p14:tracePt t="83220" x="2455863" y="6205538"/>
          <p14:tracePt t="83236" x="2312988" y="6134100"/>
          <p14:tracePt t="83253" x="2152650" y="6089650"/>
          <p14:tracePt t="83270" x="1965325" y="6062663"/>
          <p14:tracePt t="83286" x="1785938" y="6010275"/>
          <p14:tracePt t="83302" x="1670050" y="5983288"/>
          <p14:tracePt t="83320" x="1571625" y="5965825"/>
          <p14:tracePt t="83336" x="1517650" y="5965825"/>
          <p14:tracePt t="83352" x="1482725" y="5965825"/>
          <p14:tracePt t="83370" x="1446213" y="5965825"/>
          <p14:tracePt t="83386" x="1401763" y="5991225"/>
          <p14:tracePt t="83403" x="1303338" y="6037263"/>
          <p14:tracePt t="83419" x="1214438" y="6089650"/>
          <p14:tracePt t="83436" x="1098550" y="6170613"/>
          <p14:tracePt t="83454" x="1071563" y="6205538"/>
          <p14:tracePt t="83470" x="1044575" y="6232525"/>
          <p14:tracePt t="83486" x="1027113" y="6269038"/>
          <p14:tracePt t="83503" x="1017588" y="6313488"/>
          <p14:tracePt t="83520" x="1009650" y="6348413"/>
          <p14:tracePt t="83536" x="1000125" y="6394450"/>
          <p14:tracePt t="83553" x="1000125" y="6411913"/>
          <p14:tracePt t="83569" x="1000125" y="6438900"/>
          <p14:tracePt t="83587" x="1009650" y="6465888"/>
          <p14:tracePt t="83604" x="1044575" y="6500813"/>
          <p14:tracePt t="83619" x="1071563" y="6537325"/>
          <p14:tracePt t="83619" x="1098550" y="6545263"/>
          <p14:tracePt t="83637" x="1160463" y="6581775"/>
          <p14:tracePt t="83653" x="1268413" y="6626225"/>
          <p14:tracePt t="83669" x="1384300" y="6661150"/>
          <p14:tracePt t="83687" x="1536700" y="6688138"/>
          <p14:tracePt t="83704" x="1697038" y="6705600"/>
          <p14:tracePt t="83719" x="1830388" y="6715125"/>
          <p14:tracePt t="83737" x="1928813" y="6715125"/>
          <p14:tracePt t="83753" x="1990725" y="6715125"/>
          <p14:tracePt t="83770" x="2062163" y="6715125"/>
          <p14:tracePt t="83787" x="2133600" y="6715125"/>
          <p14:tracePt t="83803" x="2187575" y="6715125"/>
          <p14:tracePt t="83819" x="2251075" y="6715125"/>
          <p14:tracePt t="83819" x="2276475" y="6705600"/>
          <p14:tracePt t="83837" x="2303463" y="6688138"/>
          <p14:tracePt t="83837" x="2330450" y="6688138"/>
          <p14:tracePt t="83853" x="2374900" y="6670675"/>
          <p14:tracePt t="83869" x="2428875" y="6661150"/>
          <p14:tracePt t="83887" x="2490788" y="6643688"/>
          <p14:tracePt t="83903" x="2562225" y="6616700"/>
          <p14:tracePt t="83920" x="2608263" y="6599238"/>
          <p14:tracePt t="83937" x="2652713" y="6589713"/>
          <p14:tracePt t="83954" x="2697163" y="6562725"/>
          <p14:tracePt t="83969" x="2724150" y="6554788"/>
          <p14:tracePt t="83987" x="2768600" y="6537325"/>
          <p14:tracePt t="84002" x="2795588" y="6518275"/>
          <p14:tracePt t="84020" x="2830513" y="6510338"/>
          <p14:tracePt t="84020" x="2840038" y="6500813"/>
          <p14:tracePt t="84037" x="2884488" y="6483350"/>
          <p14:tracePt t="84053" x="2911475" y="6473825"/>
          <p14:tracePt t="84070" x="2938463" y="6456363"/>
          <p14:tracePt t="84088" x="2946400" y="6446838"/>
          <p14:tracePt t="84102" x="2965450" y="6438900"/>
          <p14:tracePt t="84120" x="2973388" y="6429375"/>
          <p14:tracePt t="84137" x="2982913" y="6419850"/>
          <p14:tracePt t="84152" x="3000375" y="6411913"/>
          <p14:tracePt t="84169" x="3009900" y="6394450"/>
          <p14:tracePt t="84187" x="3009900" y="6384925"/>
          <p14:tracePt t="84202" x="3017838" y="6367463"/>
          <p14:tracePt t="84220" x="3017838" y="6348413"/>
          <p14:tracePt t="84237" x="2973388" y="6286500"/>
          <p14:tracePt t="84253" x="2911475" y="6242050"/>
          <p14:tracePt t="84270" x="2830513" y="6215063"/>
          <p14:tracePt t="84286" x="2776538" y="6188075"/>
          <p14:tracePt t="84302" x="2714625" y="6170613"/>
          <p14:tracePt t="84320" x="2679700" y="6153150"/>
          <p14:tracePt t="84337" x="2625725" y="6153150"/>
          <p14:tracePt t="84352" x="2581275" y="6143625"/>
          <p14:tracePt t="84370" x="2527300" y="6134100"/>
          <p14:tracePt t="84387" x="2482850" y="6126163"/>
          <p14:tracePt t="84402" x="2438400" y="6126163"/>
          <p14:tracePt t="84420" x="2384425" y="6126163"/>
          <p14:tracePt t="84436" x="2312988" y="6116638"/>
          <p14:tracePt t="84454" x="2268538" y="6116638"/>
          <p14:tracePt t="84470" x="2214563" y="6116638"/>
          <p14:tracePt t="84486" x="2160588" y="6116638"/>
          <p14:tracePt t="84502" x="2098675" y="6116638"/>
          <p14:tracePt t="84520" x="2027238" y="6108700"/>
          <p14:tracePt t="84536" x="1965325" y="6108700"/>
          <p14:tracePt t="84552" x="1866900" y="6108700"/>
          <p14:tracePt t="84570" x="1758950" y="6108700"/>
          <p14:tracePt t="84586" x="1660525" y="6108700"/>
          <p14:tracePt t="84603" x="1581150" y="6108700"/>
          <p14:tracePt t="84620" x="1527175" y="6108700"/>
          <p14:tracePt t="84636" x="1446213" y="6108700"/>
          <p14:tracePt t="84654" x="1419225" y="6108700"/>
          <p14:tracePt t="84670" x="1384300" y="6108700"/>
          <p14:tracePt t="84686" x="1339850" y="6099175"/>
          <p14:tracePt t="84703" x="1285875" y="6099175"/>
          <p14:tracePt t="84720" x="1231900" y="6099175"/>
          <p14:tracePt t="84736" x="1179513" y="6099175"/>
          <p14:tracePt t="84753" x="1125538" y="6099175"/>
          <p14:tracePt t="84770" x="1071563" y="6099175"/>
          <p14:tracePt t="84786" x="1027113" y="6099175"/>
          <p14:tracePt t="84803" x="990600" y="6099175"/>
          <p14:tracePt t="84819" x="955675" y="6099175"/>
          <p14:tracePt t="84836" x="901700" y="6099175"/>
          <p14:tracePt t="84854" x="874713" y="6099175"/>
          <p14:tracePt t="84869" x="839788" y="6099175"/>
          <p14:tracePt t="84886" x="803275" y="6099175"/>
          <p14:tracePt t="84903" x="768350" y="6099175"/>
          <p14:tracePt t="84919" x="731838" y="6099175"/>
          <p14:tracePt t="84936" x="687388" y="6099175"/>
          <p14:tracePt t="84953" x="642938" y="6099175"/>
          <p14:tracePt t="84969" x="615950" y="6099175"/>
          <p14:tracePt t="84986" x="581025" y="6099175"/>
          <p14:tracePt t="85003" x="554038" y="6099175"/>
          <p14:tracePt t="85019" x="536575" y="6099175"/>
          <p14:tracePt t="85019" x="527050" y="6099175"/>
          <p14:tracePt t="85037" x="517525" y="6099175"/>
          <p14:tracePt t="85053" x="500063" y="6099175"/>
          <p14:tracePt t="85070" x="482600" y="6099175"/>
          <p14:tracePt t="85086" x="465138" y="6099175"/>
          <p14:tracePt t="85103" x="446088" y="6099175"/>
          <p14:tracePt t="85119" x="428625" y="6099175"/>
          <p14:tracePt t="85136" x="411163" y="6108700"/>
          <p14:tracePt t="85153" x="393700" y="6116638"/>
          <p14:tracePt t="85169" x="374650" y="6116638"/>
          <p14:tracePt t="85186" x="347663" y="6134100"/>
          <p14:tracePt t="85203" x="312738" y="6143625"/>
          <p14:tracePt t="85219" x="295275" y="6161088"/>
          <p14:tracePt t="85219" x="268288" y="6170613"/>
          <p14:tracePt t="85253" x="258763" y="6188075"/>
          <p14:tracePt t="85254" x="250825" y="6197600"/>
          <p14:tracePt t="85270" x="241300" y="6205538"/>
          <p14:tracePt t="85287" x="231775" y="6215063"/>
          <p14:tracePt t="85303" x="214313" y="6232525"/>
          <p14:tracePt t="85320" x="214313" y="6242050"/>
          <p14:tracePt t="85337" x="204788" y="6259513"/>
          <p14:tracePt t="85352" x="204788" y="6276975"/>
          <p14:tracePt t="85369" x="196850" y="6286500"/>
          <p14:tracePt t="85387" x="196850" y="6313488"/>
          <p14:tracePt t="85402" x="187325" y="6340475"/>
          <p14:tracePt t="85420" x="187325" y="6357938"/>
          <p14:tracePt t="85437" x="187325" y="6394450"/>
          <p14:tracePt t="85453" x="187325" y="6419850"/>
          <p14:tracePt t="85470" x="187325" y="6446838"/>
          <p14:tracePt t="85487" x="196850" y="6465888"/>
          <p14:tracePt t="85502" x="214313" y="6491288"/>
          <p14:tracePt t="85520" x="223838" y="6500813"/>
          <p14:tracePt t="85536" x="231775" y="6510338"/>
          <p14:tracePt t="85552" x="241300" y="6527800"/>
          <p14:tracePt t="85570" x="258763" y="6537325"/>
          <p14:tracePt t="85587" x="285750" y="6554788"/>
          <p14:tracePt t="85603" x="322263" y="6572250"/>
          <p14:tracePt t="85620" x="366713" y="6589713"/>
          <p14:tracePt t="85636" x="446088" y="6616700"/>
          <p14:tracePt t="85654" x="500063" y="6634163"/>
          <p14:tracePt t="85670" x="536575" y="6643688"/>
          <p14:tracePt t="85686" x="571500" y="6653213"/>
          <p14:tracePt t="85704" x="615950" y="6661150"/>
          <p14:tracePt t="85720" x="642938" y="6670675"/>
          <p14:tracePt t="85736" x="696913" y="6688138"/>
          <p14:tracePt t="85753" x="750888" y="6697663"/>
          <p14:tracePt t="85770" x="795338" y="6715125"/>
          <p14:tracePt t="85786" x="822325" y="6715125"/>
          <p14:tracePt t="85803" x="866775" y="6732588"/>
          <p14:tracePt t="85820" x="893763" y="6732588"/>
          <p14:tracePt t="85837" x="946150" y="6751638"/>
          <p14:tracePt t="85853" x="1000125" y="6759575"/>
          <p14:tracePt t="85870" x="1062038" y="6769100"/>
          <p14:tracePt t="85886" x="1143000" y="6777038"/>
          <p14:tracePt t="85904" x="1204913" y="6786563"/>
          <p14:tracePt t="85920" x="1258888" y="6796088"/>
          <p14:tracePt t="85936" x="1295400" y="6796088"/>
          <p14:tracePt t="85954" x="1339850" y="6804025"/>
          <p14:tracePt t="85970" x="1374775" y="6804025"/>
          <p14:tracePt t="85986" x="1419225" y="6804025"/>
          <p14:tracePt t="86003" x="1465263" y="6804025"/>
          <p14:tracePt t="86020" x="1527175" y="6804025"/>
          <p14:tracePt t="86036" x="1625600" y="6804025"/>
          <p14:tracePt t="86053" x="1687513" y="6804025"/>
          <p14:tracePt t="86069" x="1731963" y="6804025"/>
          <p14:tracePt t="86087" x="1785938" y="6804025"/>
          <p14:tracePt t="86104" x="1830388" y="6804025"/>
          <p14:tracePt t="86119" x="1884363" y="6804025"/>
          <p14:tracePt t="86136" x="1919288" y="6804025"/>
          <p14:tracePt t="86153" x="1965325" y="6804025"/>
          <p14:tracePt t="86169" x="2009775" y="6804025"/>
          <p14:tracePt t="86186" x="2054225" y="6804025"/>
          <p14:tracePt t="86203" x="2108200" y="6804025"/>
          <p14:tracePt t="86219" x="2160588" y="6804025"/>
          <p14:tracePt t="86219" x="2179638" y="6804025"/>
          <p14:tracePt t="86238" x="2232025" y="6804025"/>
          <p14:tracePt t="86253" x="2268538" y="6804025"/>
          <p14:tracePt t="86270" x="2322513" y="6804025"/>
          <p14:tracePt t="86287" x="2366963" y="6804025"/>
          <p14:tracePt t="86303" x="2411413" y="6804025"/>
          <p14:tracePt t="86319" x="2455863" y="6804025"/>
          <p14:tracePt t="86337" x="2500313" y="6804025"/>
          <p14:tracePt t="86353" x="2554288" y="6804025"/>
          <p14:tracePt t="86369" x="2589213" y="6804025"/>
          <p14:tracePt t="86387" x="2625725" y="6804025"/>
          <p14:tracePt t="86403" x="2652713" y="6804025"/>
          <p14:tracePt t="86419" x="2679700" y="6804025"/>
          <p14:tracePt t="86419" x="2687638" y="6804025"/>
          <p14:tracePt t="86437" x="2724150" y="6804025"/>
          <p14:tracePt t="86455" x="2741613" y="6804025"/>
          <p14:tracePt t="86469" x="2776538" y="6804025"/>
          <p14:tracePt t="86486" x="2795588" y="6796088"/>
          <p14:tracePt t="86504" x="2822575" y="6786563"/>
          <p14:tracePt t="86520" x="2840038" y="6777038"/>
          <p14:tracePt t="86537" x="2867025" y="6769100"/>
          <p14:tracePt t="86552" x="2894013" y="6751638"/>
          <p14:tracePt t="86570" x="2919413" y="6742113"/>
          <p14:tracePt t="86587" x="2946400" y="6724650"/>
          <p14:tracePt t="86602" x="2965450" y="6715125"/>
          <p14:tracePt t="86620" x="2982913" y="6705600"/>
          <p14:tracePt t="86620" x="3000375" y="6697663"/>
          <p14:tracePt t="86638" x="3017838" y="6688138"/>
          <p14:tracePt t="86653" x="3027363" y="6680200"/>
          <p14:tracePt t="86670" x="3044825" y="6670675"/>
          <p14:tracePt t="86717" x="3054350" y="6661150"/>
          <p14:tracePt t="86717" x="3054350" y="6653213"/>
          <p14:tracePt t="86741" x="3062288" y="6653213"/>
          <p14:tracePt t="86757" x="3071813" y="6643688"/>
          <p14:tracePt t="86781" x="3071813" y="6634163"/>
          <p14:tracePt t="86804" x="3071813" y="6626225"/>
          <p14:tracePt t="86813" x="3081338" y="6626225"/>
          <p14:tracePt t="86821" x="3081338" y="6616700"/>
          <p14:tracePt t="86845" x="3081338" y="6608763"/>
          <p14:tracePt t="86854" x="3089275" y="6599238"/>
          <p14:tracePt t="86869" x="3089275" y="6589713"/>
          <p14:tracePt t="86892" x="3089275" y="6581775"/>
          <p14:tracePt t="87171" x="0" y="0"/>
        </p14:tracePtLst>
        <p14:tracePtLst>
          <p14:tracePt t="94474" x="4911725" y="3276600"/>
          <p14:tracePt t="94621" x="4875213" y="3259138"/>
          <p14:tracePt t="94629" x="4840288" y="3251200"/>
          <p14:tracePt t="94637" x="4776788" y="3232150"/>
          <p14:tracePt t="94644" x="4652963" y="3197225"/>
          <p14:tracePt t="94661" x="4500563" y="3160713"/>
          <p14:tracePt t="94677" x="4384675" y="3133725"/>
          <p14:tracePt t="94693" x="4295775" y="3116263"/>
          <p14:tracePt t="94709" x="4241800" y="3108325"/>
          <p14:tracePt t="94725" x="4224338" y="3108325"/>
          <p14:tracePt t="94741" x="4197350" y="3108325"/>
          <p14:tracePt t="94757" x="4179888" y="3108325"/>
          <p14:tracePt t="94773" x="4143375" y="3125788"/>
          <p14:tracePt t="94789" x="4108450" y="3143250"/>
          <p14:tracePt t="94804" x="4054475" y="3152775"/>
          <p14:tracePt t="94820" x="4000500" y="3179763"/>
          <p14:tracePt t="94837" x="3973513" y="3197225"/>
          <p14:tracePt t="94854" x="3946525" y="3214688"/>
          <p14:tracePt t="94870" x="3938588" y="3224213"/>
          <p14:tracePt t="94888" x="3919538" y="3241675"/>
          <p14:tracePt t="94904" x="3919538" y="3259138"/>
          <p14:tracePt t="94920" x="3919538" y="3286125"/>
          <p14:tracePt t="94937" x="3919538" y="3322638"/>
          <p14:tracePt t="94955" x="3919538" y="3357563"/>
          <p14:tracePt t="94970" x="3946525" y="3394075"/>
          <p14:tracePt t="94987" x="3973513" y="3429000"/>
          <p14:tracePt t="95003" x="4027488" y="3473450"/>
          <p14:tracePt t="95020" x="4152900" y="3544888"/>
          <p14:tracePt t="95037" x="4224338" y="3589338"/>
          <p14:tracePt t="95053" x="4330700" y="3625850"/>
          <p14:tracePt t="95071" x="4429125" y="3633788"/>
          <p14:tracePt t="95087" x="4491038" y="3643313"/>
          <p14:tracePt t="95104" x="4554538" y="3652838"/>
          <p14:tracePt t="95120" x="4608513" y="3652838"/>
          <p14:tracePt t="95137" x="4660900" y="3652838"/>
          <p14:tracePt t="95153" x="4741863" y="3652838"/>
          <p14:tracePt t="95171" x="4822825" y="3633788"/>
          <p14:tracePt t="95187" x="4894263" y="3608388"/>
          <p14:tracePt t="95203" x="4965700" y="3589338"/>
          <p14:tracePt t="95203" x="5000625" y="3571875"/>
          <p14:tracePt t="95221" x="5037138" y="3554413"/>
          <p14:tracePt t="95237" x="5062538" y="3517900"/>
          <p14:tracePt t="95253" x="5072063" y="3490913"/>
          <p14:tracePt t="95271" x="5081588" y="3455988"/>
          <p14:tracePt t="95287" x="5081588" y="3419475"/>
          <p14:tracePt t="95303" x="5072063" y="3384550"/>
          <p14:tracePt t="95321" x="5045075" y="3357563"/>
          <p14:tracePt t="95337" x="4973638" y="3313113"/>
          <p14:tracePt t="95353" x="4848225" y="3259138"/>
          <p14:tracePt t="95371" x="4705350" y="3214688"/>
          <p14:tracePt t="95387" x="4554538" y="3179763"/>
          <p14:tracePt t="95403" x="4446588" y="3160713"/>
          <p14:tracePt t="95403" x="4394200" y="3152775"/>
          <p14:tracePt t="95421" x="4340225" y="3152775"/>
          <p14:tracePt t="95436" x="4330700" y="3152775"/>
          <p14:tracePt t="95545" x="0" y="0"/>
        </p14:tracePtLst>
        <p14:tracePtLst>
          <p14:tracePt t="109873" x="5965825" y="6429375"/>
          <p14:tracePt t="110013" x="5973763" y="6438900"/>
          <p14:tracePt t="110020" x="6000750" y="6438900"/>
          <p14:tracePt t="110029" x="6054725" y="6446838"/>
          <p14:tracePt t="110037" x="6134100" y="6456363"/>
          <p14:tracePt t="110061" x="6215063" y="6465888"/>
          <p14:tracePt t="110070" x="6296025" y="6465888"/>
          <p14:tracePt t="110093" x="6357938" y="6465888"/>
          <p14:tracePt t="110105" x="6411913" y="6465888"/>
          <p14:tracePt t="110121" x="6456363" y="6465888"/>
          <p14:tracePt t="110138" x="6500813" y="6465888"/>
          <p14:tracePt t="110155" x="6545263" y="6465888"/>
          <p14:tracePt t="110170" x="6589713" y="6465888"/>
          <p14:tracePt t="110188" x="6661150" y="6465888"/>
          <p14:tracePt t="110205" x="6724650" y="6465888"/>
          <p14:tracePt t="110221" x="6823075" y="6465888"/>
          <p14:tracePt t="110237" x="6929438" y="6465888"/>
          <p14:tracePt t="110255" x="7037388" y="6465888"/>
          <p14:tracePt t="110270" x="7126288" y="6465888"/>
          <p14:tracePt t="110288" x="7205663" y="6465888"/>
          <p14:tracePt t="110305" x="7286625" y="6465888"/>
          <p14:tracePt t="110321" x="7348538" y="6465888"/>
          <p14:tracePt t="110338" x="7412038" y="6465888"/>
          <p14:tracePt t="110370" x="7466013" y="6465888"/>
          <p14:tracePt t="110371" x="7537450" y="6465888"/>
          <p14:tracePt t="110371" x="7562850" y="6465888"/>
          <p14:tracePt t="110389" x="7599363" y="6465888"/>
          <p14:tracePt t="110404" x="7688263" y="6473825"/>
          <p14:tracePt t="110421" x="7759700" y="6483350"/>
          <p14:tracePt t="110438" x="7840663" y="6491288"/>
          <p14:tracePt t="110454" x="7894638" y="6500813"/>
          <p14:tracePt t="110471" x="7956550" y="6500813"/>
          <p14:tracePt t="110488" x="7991475" y="6510338"/>
          <p14:tracePt t="110505" x="8062913" y="6510338"/>
          <p14:tracePt t="110522" x="8116888" y="6510338"/>
          <p14:tracePt t="110538" x="8170863" y="6510338"/>
          <p14:tracePt t="110554" x="8224838" y="6510338"/>
          <p14:tracePt t="110572" x="8269288" y="6510338"/>
          <p14:tracePt t="110588" x="8304213" y="6510338"/>
          <p14:tracePt t="110588" x="8331200" y="6510338"/>
          <p14:tracePt t="110604" x="8375650" y="6510338"/>
          <p14:tracePt t="110621" x="8420100" y="6510338"/>
          <p14:tracePt t="110639" x="8466138" y="6510338"/>
          <p14:tracePt t="110655" x="8510588" y="6510338"/>
          <p14:tracePt t="110670" x="8555038" y="6510338"/>
          <p14:tracePt t="110687" x="8582025" y="6510338"/>
          <p14:tracePt t="110704" x="8616950" y="6510338"/>
          <p14:tracePt t="110722" x="8653463" y="6510338"/>
          <p14:tracePt t="110738" x="8688388" y="6510338"/>
          <p14:tracePt t="110754" x="8724900" y="6510338"/>
          <p14:tracePt t="110772" x="8759825" y="6510338"/>
          <p14:tracePt t="110772" x="8777288" y="6510338"/>
          <p14:tracePt t="110789" x="8786813" y="6510338"/>
          <p14:tracePt t="110789" x="8804275" y="6510338"/>
          <p14:tracePt t="110805" x="8823325" y="6510338"/>
          <p14:tracePt t="110822" x="8840788" y="6510338"/>
          <p14:tracePt t="110837" x="8848725" y="6510338"/>
          <p14:tracePt t="110855" x="8858250" y="6510338"/>
          <p14:tracePt t="110871" x="8867775" y="6510338"/>
          <p14:tracePt t="110887" x="8875713" y="6510338"/>
          <p14:tracePt t="110972" x="0" y="0"/>
        </p14:tracePtLst>
        <p14:tracePtLst>
          <p14:tracePt t="117869" x="5180013" y="946150"/>
          <p14:tracePt t="117885" x="5187950" y="946150"/>
          <p14:tracePt t="117973" x="5197475" y="946150"/>
          <p14:tracePt t="117989" x="5205413" y="946150"/>
          <p14:tracePt t="118021" x="5214938" y="946150"/>
          <p14:tracePt t="118045" x="5224463" y="946150"/>
          <p14:tracePt t="118053" x="5259388" y="946150"/>
          <p14:tracePt t="118062" x="5276850" y="946150"/>
          <p14:tracePt t="118071" x="5303838" y="946150"/>
          <p14:tracePt t="118089" x="5357813" y="946150"/>
          <p14:tracePt t="118104" x="5394325" y="946150"/>
          <p14:tracePt t="118121" x="5446713" y="946150"/>
          <p14:tracePt t="118139" x="5491163" y="946150"/>
          <p14:tracePt t="118154" x="5537200" y="946150"/>
          <p14:tracePt t="118172" x="5562600" y="946150"/>
          <p14:tracePt t="118189" x="5608638" y="946150"/>
          <p14:tracePt t="118205" x="5634038" y="946150"/>
          <p14:tracePt t="118222" x="5653088" y="946150"/>
          <p14:tracePt t="118239" x="5680075" y="946150"/>
          <p14:tracePt t="118254" x="5697538" y="946150"/>
          <p14:tracePt t="118293" x="5705475" y="946150"/>
          <p14:tracePt t="118309" x="5715000" y="946150"/>
          <p14:tracePt t="118341" x="5724525" y="946150"/>
          <p14:tracePt t="118349" x="5732463" y="946150"/>
          <p14:tracePt t="118373" x="5741988" y="946150"/>
          <p14:tracePt t="118396" x="5751513" y="946150"/>
          <p14:tracePt t="118421" x="5759450" y="946150"/>
          <p14:tracePt t="118437" x="5768975" y="946150"/>
          <p14:tracePt t="118605" x="5741988" y="946150"/>
          <p14:tracePt t="118613" x="5688013" y="946150"/>
          <p14:tracePt t="118619" x="5608638" y="946150"/>
          <p14:tracePt t="118621" x="5419725" y="946150"/>
          <p14:tracePt t="118639" x="5197475" y="946150"/>
          <p14:tracePt t="118655" x="4956175" y="946150"/>
          <p14:tracePt t="118672" x="4741863" y="946150"/>
          <p14:tracePt t="118688" x="4589463" y="946150"/>
          <p14:tracePt t="118705" x="4483100" y="946150"/>
          <p14:tracePt t="118722" x="4419600" y="946150"/>
          <p14:tracePt t="118738" x="4367213" y="955675"/>
          <p14:tracePt t="118755" x="4303713" y="973138"/>
          <p14:tracePt t="118771" x="4251325" y="982663"/>
          <p14:tracePt t="118788" x="4197350" y="1000125"/>
          <p14:tracePt t="118806" x="4160838" y="1009650"/>
          <p14:tracePt t="118821" x="4143375" y="1017588"/>
          <p14:tracePt t="118838" x="4116388" y="1027113"/>
          <p14:tracePt t="118855" x="4071938" y="1044575"/>
          <p14:tracePt t="118871" x="4027488" y="1054100"/>
          <p14:tracePt t="118889" x="3973513" y="1071563"/>
          <p14:tracePt t="118905" x="3946525" y="1071563"/>
          <p14:tracePt t="118921" x="3929063" y="1081088"/>
          <p14:tracePt t="119045" x="3965575" y="1081088"/>
          <p14:tracePt t="119045" x="4027488" y="1081088"/>
          <p14:tracePt t="119061" x="4108450" y="1081088"/>
          <p14:tracePt t="119071" x="4214813" y="1081088"/>
          <p14:tracePt t="119072" x="4446588" y="1081088"/>
          <p14:tracePt t="119089" x="4687888" y="1089025"/>
          <p14:tracePt t="119105" x="4884738" y="1108075"/>
          <p14:tracePt t="119121" x="5062538" y="1125538"/>
          <p14:tracePt t="119139" x="5197475" y="1143000"/>
          <p14:tracePt t="119155" x="5251450" y="1143000"/>
          <p14:tracePt t="119171" x="5268913" y="1143000"/>
          <p14:tracePt t="120021" x="5286375" y="1143000"/>
          <p14:tracePt t="120029" x="5303838" y="1143000"/>
          <p14:tracePt t="120038" x="5340350" y="1143000"/>
          <p14:tracePt t="120039" x="5411788" y="1143000"/>
          <p14:tracePt t="120055" x="5518150" y="1143000"/>
          <p14:tracePt t="120071" x="5616575" y="1143000"/>
          <p14:tracePt t="120088" x="5715000" y="1143000"/>
          <p14:tracePt t="120105" x="5786438" y="1152525"/>
          <p14:tracePt t="120121" x="5822950" y="1152525"/>
          <p14:tracePt t="120139" x="5840413" y="1152525"/>
          <p14:tracePt t="120325" x="5857875" y="1160463"/>
          <p14:tracePt t="121292" x="5830888" y="1160463"/>
          <p14:tracePt t="121301" x="5776913" y="1160463"/>
          <p14:tracePt t="121309" x="5705475" y="1160463"/>
          <p14:tracePt t="121317" x="5643563" y="1160463"/>
          <p14:tracePt t="121322" x="5537200" y="1160463"/>
          <p14:tracePt t="121338" x="5456238" y="1160463"/>
          <p14:tracePt t="121355" x="5375275" y="1160463"/>
          <p14:tracePt t="121371" x="5303838" y="1160463"/>
          <p14:tracePt t="121371" x="5276850" y="1160463"/>
          <p14:tracePt t="121389" x="5214938" y="1160463"/>
          <p14:tracePt t="121405" x="5143500" y="1160463"/>
          <p14:tracePt t="121422" x="5062538" y="1160463"/>
          <p14:tracePt t="121438" x="4973638" y="1152525"/>
          <p14:tracePt t="121455" x="4919663" y="1143000"/>
          <p14:tracePt t="121472" x="4884738" y="1133475"/>
          <p14:tracePt t="121488" x="4840288" y="1133475"/>
          <p14:tracePt t="121505" x="4830763" y="1133475"/>
          <p14:tracePt t="121521" x="4822825" y="1133475"/>
          <p14:tracePt t="121539" x="4813300" y="1133475"/>
          <p14:tracePt t="121555" x="4803775" y="1133475"/>
          <p14:tracePt t="121717" x="4813300" y="1133475"/>
          <p14:tracePt t="121725" x="4867275" y="1133475"/>
          <p14:tracePt t="121730" x="4946650" y="1133475"/>
          <p14:tracePt t="121738" x="5126038" y="1133475"/>
          <p14:tracePt t="121754" x="5313363" y="1133475"/>
          <p14:tracePt t="121771" x="5483225" y="1133475"/>
          <p14:tracePt t="121771" x="5554663" y="1133475"/>
          <p14:tracePt t="121789" x="5626100" y="1133475"/>
          <p14:tracePt t="121805" x="5670550" y="1133475"/>
          <p14:tracePt t="121822" x="5697538" y="1133475"/>
          <p14:tracePt t="121839" x="5705475" y="1133475"/>
          <p14:tracePt t="121855" x="5715000" y="1133475"/>
          <p14:tracePt t="121872" x="5724525" y="1133475"/>
          <p14:tracePt t="121889" x="5741988" y="1133475"/>
          <p14:tracePt t="121905" x="5751513" y="1133475"/>
          <p14:tracePt t="121922" x="5759450" y="1133475"/>
          <p14:tracePt t="121939" x="5776913" y="1133475"/>
          <p14:tracePt t="122925" x="5768975" y="1133475"/>
          <p14:tracePt t="122933" x="5741988" y="1133475"/>
          <p14:tracePt t="122941" x="5724525" y="1133475"/>
          <p14:tracePt t="122949" x="5705475" y="1133475"/>
          <p14:tracePt t="122956" x="5653088" y="1133475"/>
          <p14:tracePt t="122971" x="5608638" y="1133475"/>
          <p14:tracePt t="122971" x="5581650" y="1133475"/>
          <p14:tracePt t="122989" x="5537200" y="1133475"/>
          <p14:tracePt t="123006" x="5465763" y="1133475"/>
          <p14:tracePt t="123021" x="5367338" y="1133475"/>
          <p14:tracePt t="123039" x="5251450" y="1133475"/>
          <p14:tracePt t="123054" x="5116513" y="1133475"/>
          <p14:tracePt t="123071" x="4983163" y="1133475"/>
          <p14:tracePt t="123089" x="4875213" y="1133475"/>
          <p14:tracePt t="123104" x="4776788" y="1133475"/>
          <p14:tracePt t="123121" x="4687888" y="1133475"/>
          <p14:tracePt t="123139" x="4616450" y="1133475"/>
          <p14:tracePt t="123155" x="4562475" y="1133475"/>
          <p14:tracePt t="123172" x="4500563" y="1133475"/>
          <p14:tracePt t="123172" x="4473575" y="1133475"/>
          <p14:tracePt t="123189" x="4419600" y="1133475"/>
          <p14:tracePt t="123205" x="4367213" y="1133475"/>
          <p14:tracePt t="123221" x="4330700" y="1133475"/>
          <p14:tracePt t="123239" x="4286250" y="1133475"/>
          <p14:tracePt t="123255" x="4251325" y="1133475"/>
          <p14:tracePt t="123271" x="4232275" y="1133475"/>
          <p14:tracePt t="123289" x="4214813" y="1133475"/>
          <p14:tracePt t="123305" x="4187825" y="1133475"/>
          <p14:tracePt t="123321" x="4143375" y="1133475"/>
          <p14:tracePt t="123339" x="4089400" y="1133475"/>
          <p14:tracePt t="123354" x="4044950" y="1133475"/>
          <p14:tracePt t="123372" x="3946525" y="1133475"/>
          <p14:tracePt t="123390" x="3875088" y="1133475"/>
          <p14:tracePt t="123405" x="3813175" y="1133475"/>
          <p14:tracePt t="123422" x="3759200" y="1133475"/>
          <p14:tracePt t="123439" x="3714750" y="1133475"/>
          <p14:tracePt t="123455" x="3687763" y="1133475"/>
          <p14:tracePt t="123472" x="3652838" y="1133475"/>
          <p14:tracePt t="123488" x="3633788" y="1133475"/>
          <p14:tracePt t="123505" x="3598863" y="1133475"/>
          <p14:tracePt t="123522" x="3562350" y="1133475"/>
          <p14:tracePt t="123538" x="3517900" y="1133475"/>
          <p14:tracePt t="123556" x="3482975" y="1133475"/>
          <p14:tracePt t="123572" x="3446463" y="1133475"/>
          <p14:tracePt t="123588" x="3394075" y="1133475"/>
          <p14:tracePt t="123606" x="3357563" y="1133475"/>
          <p14:tracePt t="123622" x="3313113" y="1133475"/>
          <p14:tracePt t="123639" x="3259138" y="1133475"/>
          <p14:tracePt t="123656" x="3205163" y="1133475"/>
          <p14:tracePt t="123672" x="3170238" y="1133475"/>
          <p14:tracePt t="123688" x="3133725" y="1133475"/>
          <p14:tracePt t="123705" x="3089275" y="1133475"/>
          <p14:tracePt t="123722" x="3054350" y="1133475"/>
          <p14:tracePt t="123739" x="3017838" y="1133475"/>
          <p14:tracePt t="123756" x="2990850" y="1133475"/>
          <p14:tracePt t="123772" x="2955925" y="1133475"/>
          <p14:tracePt t="123789" x="2901950" y="1133475"/>
          <p14:tracePt t="123806" x="2867025" y="1133475"/>
          <p14:tracePt t="123822" x="2830513" y="1133475"/>
          <p14:tracePt t="123838" x="2786063" y="1133475"/>
          <p14:tracePt t="123856" x="2759075" y="1143000"/>
          <p14:tracePt t="123872" x="2741613" y="1152525"/>
          <p14:tracePt t="123889" x="2724150" y="1160463"/>
          <p14:tracePt t="123905" x="2714625" y="1160463"/>
          <p14:tracePt t="123921" x="2697163" y="1179513"/>
          <p14:tracePt t="123939" x="2687638" y="1179513"/>
          <p14:tracePt t="123956" x="2679700" y="1187450"/>
          <p14:tracePt t="123971" x="2679700" y="1214438"/>
          <p14:tracePt t="123989" x="2679700" y="1231900"/>
          <p14:tracePt t="124005" x="2679700" y="1250950"/>
          <p14:tracePt t="124021" x="2679700" y="1276350"/>
          <p14:tracePt t="124039" x="2687638" y="1295400"/>
          <p14:tracePt t="124056" x="2732088" y="1322388"/>
          <p14:tracePt t="124071" x="2822575" y="1339850"/>
          <p14:tracePt t="124088" x="2911475" y="1366838"/>
          <p14:tracePt t="124106" x="3017838" y="1374775"/>
          <p14:tracePt t="124121" x="3108325" y="1393825"/>
          <p14:tracePt t="124139" x="3170238" y="1393825"/>
          <p14:tracePt t="124156" x="3205163" y="1393825"/>
          <p14:tracePt t="124171" x="3232150" y="1393825"/>
          <p14:tracePt t="124171" x="3251200" y="1393825"/>
          <p14:tracePt t="124189" x="3276600" y="1393825"/>
          <p14:tracePt t="124205" x="3303588" y="1384300"/>
          <p14:tracePt t="124221" x="3348038" y="1384300"/>
          <p14:tracePt t="124239" x="3394075" y="1357313"/>
          <p14:tracePt t="124256" x="3438525" y="1347788"/>
          <p14:tracePt t="124271" x="3482975" y="1330325"/>
          <p14:tracePt t="124289" x="3536950" y="1322388"/>
          <p14:tracePt t="124304" x="3571875" y="1312863"/>
          <p14:tracePt t="124321" x="3608388" y="1303338"/>
          <p14:tracePt t="124339" x="3633788" y="1295400"/>
          <p14:tracePt t="124355" x="3652838" y="1285875"/>
          <p14:tracePt t="124372" x="3679825" y="1268413"/>
          <p14:tracePt t="124372" x="3687763" y="1268413"/>
          <p14:tracePt t="124389" x="3714750" y="1268413"/>
          <p14:tracePt t="124405" x="3751263" y="1268413"/>
          <p14:tracePt t="124421" x="3795713" y="1268413"/>
          <p14:tracePt t="124439" x="3848100" y="1268413"/>
          <p14:tracePt t="124455" x="3911600" y="1268413"/>
          <p14:tracePt t="124472" x="3990975" y="1268413"/>
          <p14:tracePt t="124489" x="4089400" y="1276350"/>
          <p14:tracePt t="124505" x="4170363" y="1285875"/>
          <p14:tracePt t="124522" x="4259263" y="1303338"/>
          <p14:tracePt t="124539" x="4322763" y="1312863"/>
          <p14:tracePt t="124555" x="4384675" y="1322388"/>
          <p14:tracePt t="124572" x="4438650" y="1322388"/>
          <p14:tracePt t="124572" x="4446588" y="1330325"/>
          <p14:tracePt t="124589" x="4473575" y="1330325"/>
          <p14:tracePt t="124606" x="4518025" y="1339850"/>
          <p14:tracePt t="124621" x="4545013" y="1339850"/>
          <p14:tracePt t="124639" x="4598988" y="1347788"/>
          <p14:tracePt t="124656" x="4643438" y="1357313"/>
          <p14:tracePt t="124672" x="4687888" y="1357313"/>
          <p14:tracePt t="124689" x="4724400" y="1357313"/>
          <p14:tracePt t="124705" x="4759325" y="1357313"/>
          <p14:tracePt t="124723" x="4786313" y="1357313"/>
          <p14:tracePt t="124738" x="4813300" y="1357313"/>
          <p14:tracePt t="124755" x="4830763" y="1330325"/>
          <p14:tracePt t="124772" x="4848225" y="1322388"/>
          <p14:tracePt t="124788" x="4884738" y="1295400"/>
          <p14:tracePt t="124805" x="4894263" y="1268413"/>
          <p14:tracePt t="124822" x="4894263" y="1241425"/>
          <p14:tracePt t="124838" x="4894263" y="1204913"/>
          <p14:tracePt t="124855" x="4894263" y="1160463"/>
          <p14:tracePt t="124872" x="4867275" y="1133475"/>
          <p14:tracePt t="124888" x="4822825" y="1089025"/>
          <p14:tracePt t="124906" x="4786313" y="1062038"/>
          <p14:tracePt t="124922" x="4732338" y="1044575"/>
          <p14:tracePt t="124938" x="4625975" y="1017588"/>
          <p14:tracePt t="124956" x="4510088" y="1000125"/>
          <p14:tracePt t="124973" x="4394200" y="1000125"/>
          <p14:tracePt t="124973" x="4340225" y="1000125"/>
          <p14:tracePt t="124989" x="4224338" y="1000125"/>
          <p14:tracePt t="125005" x="4160838" y="1000125"/>
          <p14:tracePt t="125023" x="4143375" y="1000125"/>
          <p14:tracePt t="125038" x="4125913" y="1009650"/>
          <p14:tracePt t="125181" x="4133850" y="1009650"/>
          <p14:tracePt t="125189" x="4170363" y="1017588"/>
          <p14:tracePt t="125197" x="4214813" y="1027113"/>
          <p14:tracePt t="125197" x="4259263" y="1027113"/>
          <p14:tracePt t="125205" x="4419600" y="1036638"/>
          <p14:tracePt t="125222" x="4616450" y="1054100"/>
          <p14:tracePt t="125239" x="4803775" y="1062038"/>
          <p14:tracePt t="125257" x="4938713" y="1071563"/>
          <p14:tracePt t="125272" x="5027613" y="1071563"/>
          <p14:tracePt t="125288" x="5081588" y="1071563"/>
          <p14:tracePt t="125306" x="5116513" y="1071563"/>
          <p14:tracePt t="125321" x="5153025" y="1071563"/>
          <p14:tracePt t="125339" x="5180013" y="1071563"/>
          <p14:tracePt t="125355" x="5224463" y="1071563"/>
          <p14:tracePt t="125371" x="5295900" y="1081088"/>
          <p14:tracePt t="125371" x="5340350" y="1089025"/>
          <p14:tracePt t="125389" x="5419725" y="1098550"/>
          <p14:tracePt t="125406" x="5491163" y="1116013"/>
          <p14:tracePt t="125421" x="5554663" y="1125538"/>
          <p14:tracePt t="125439" x="5608638" y="1125538"/>
          <p14:tracePt t="125456" x="5653088" y="1133475"/>
          <p14:tracePt t="125471" x="5680075" y="1133475"/>
          <p14:tracePt t="125488" x="5715000" y="1143000"/>
          <p14:tracePt t="125506" x="5741988" y="1152525"/>
          <p14:tracePt t="125521" x="5776913" y="1160463"/>
          <p14:tracePt t="125539" x="5795963" y="1169988"/>
          <p14:tracePt t="125555" x="5830888" y="1179513"/>
          <p14:tracePt t="125571" x="5848350" y="1187450"/>
          <p14:tracePt t="125571" x="5857875" y="1196975"/>
          <p14:tracePt t="125589" x="5867400" y="1204913"/>
          <p14:tracePt t="125605" x="5875338" y="1214438"/>
          <p14:tracePt t="125621" x="5884863" y="1214438"/>
          <p14:tracePt t="125639" x="5894388" y="1231900"/>
          <p14:tracePt t="125655" x="5894388" y="1250950"/>
          <p14:tracePt t="125671" x="5894388" y="1276350"/>
          <p14:tracePt t="125689" x="5894388" y="1285875"/>
          <p14:tracePt t="125705" x="5894388" y="1322388"/>
          <p14:tracePt t="125722" x="5875338" y="1339850"/>
          <p14:tracePt t="125739" x="5857875" y="1357313"/>
          <p14:tracePt t="125755" x="5840413" y="1374775"/>
          <p14:tracePt t="125772" x="5795963" y="1393825"/>
          <p14:tracePt t="125789" x="5741988" y="1401763"/>
          <p14:tracePt t="125805" x="5661025" y="1411288"/>
          <p14:tracePt t="125822" x="5572125" y="1428750"/>
          <p14:tracePt t="125840" x="5473700" y="1446213"/>
          <p14:tracePt t="125856" x="5367338" y="1465263"/>
          <p14:tracePt t="125873" x="5241925" y="1465263"/>
          <p14:tracePt t="125890" x="5099050" y="1465263"/>
          <p14:tracePt t="125906" x="4946650" y="1473200"/>
          <p14:tracePt t="125922" x="4786313" y="1473200"/>
          <p14:tracePt t="125939" x="4625975" y="1473200"/>
          <p14:tracePt t="125955" x="4456113" y="1473200"/>
          <p14:tracePt t="125972" x="4303713" y="1473200"/>
          <p14:tracePt t="125988" x="4098925" y="1473200"/>
          <p14:tracePt t="126006" x="4000500" y="1473200"/>
          <p14:tracePt t="126022" x="3929063" y="1473200"/>
          <p14:tracePt t="126038" x="3884613" y="1473200"/>
          <p14:tracePt t="126055" x="3848100" y="1473200"/>
          <p14:tracePt t="126072" x="3803650" y="1473200"/>
          <p14:tracePt t="126088" x="3732213" y="1482725"/>
          <p14:tracePt t="126105" x="3687763" y="1482725"/>
          <p14:tracePt t="126123" x="3598863" y="1482725"/>
          <p14:tracePt t="126138" x="3517900" y="1482725"/>
          <p14:tracePt t="126156" x="3455988" y="1482725"/>
          <p14:tracePt t="126171" x="3402013" y="1482725"/>
          <p14:tracePt t="126171" x="3375025" y="1482725"/>
          <p14:tracePt t="126188" x="3330575" y="1482725"/>
          <p14:tracePt t="126206" x="3286125" y="1482725"/>
          <p14:tracePt t="126222" x="3232150" y="1482725"/>
          <p14:tracePt t="126239" x="3179763" y="1482725"/>
          <p14:tracePt t="126255" x="3133725" y="1482725"/>
          <p14:tracePt t="126272" x="3098800" y="1482725"/>
          <p14:tracePt t="126288" x="3081338" y="1482725"/>
          <p14:tracePt t="126306" x="3062288" y="1482725"/>
          <p14:tracePt t="126322" x="3044825" y="1482725"/>
          <p14:tracePt t="126338" x="3036888" y="1482725"/>
          <p14:tracePt t="126421" x="3027363" y="1482725"/>
          <p14:tracePt t="126429" x="3027363" y="1455738"/>
          <p14:tracePt t="126429" x="3036888" y="1446213"/>
          <p14:tracePt t="126438" x="3071813" y="1393825"/>
          <p14:tracePt t="126456" x="3108325" y="1339850"/>
          <p14:tracePt t="126472" x="3197225" y="1295400"/>
          <p14:tracePt t="126488" x="3313113" y="1258888"/>
          <p14:tracePt t="126506" x="3438525" y="1223963"/>
          <p14:tracePt t="126521" x="3589338" y="1204913"/>
          <p14:tracePt t="126539" x="3741738" y="1179513"/>
          <p14:tracePt t="126556" x="3894138" y="1169988"/>
          <p14:tracePt t="126571" x="4133850" y="1169988"/>
          <p14:tracePt t="126589" x="4286250" y="1169988"/>
          <p14:tracePt t="126606" x="4429125" y="1169988"/>
          <p14:tracePt t="126622" x="4554538" y="1196975"/>
          <p14:tracePt t="126639" x="4679950" y="1231900"/>
          <p14:tracePt t="126656" x="4768850" y="1258888"/>
          <p14:tracePt t="126671" x="4867275" y="1295400"/>
          <p14:tracePt t="126689" x="4929188" y="1322388"/>
          <p14:tracePt t="126706" x="4973638" y="1347788"/>
          <p14:tracePt t="126721" x="5000625" y="1374775"/>
          <p14:tracePt t="126739" x="5000625" y="1384300"/>
          <p14:tracePt t="126756" x="5010150" y="1393825"/>
          <p14:tracePt t="126771" x="5010150" y="1419225"/>
          <p14:tracePt t="126789" x="5000625" y="1455738"/>
          <p14:tracePt t="126805" x="4983163" y="1482725"/>
          <p14:tracePt t="126822" x="4929188" y="1517650"/>
          <p14:tracePt t="126839" x="4795838" y="1536700"/>
          <p14:tracePt t="126855" x="4679950" y="1562100"/>
          <p14:tracePt t="126871" x="4527550" y="1581150"/>
          <p14:tracePt t="126889" x="4348163" y="1581150"/>
          <p14:tracePt t="126905" x="4170363" y="1581150"/>
          <p14:tracePt t="126921" x="4010025" y="1581150"/>
          <p14:tracePt t="126939" x="3840163" y="1571625"/>
          <p14:tracePt t="126955" x="3714750" y="1536700"/>
          <p14:tracePt t="126955" x="3652838" y="1517650"/>
          <p14:tracePt t="126972" x="3616325" y="1509713"/>
          <p14:tracePt t="126972" x="3589338" y="1500188"/>
          <p14:tracePt t="126989" x="3544888" y="1473200"/>
          <p14:tracePt t="127005" x="3536950" y="1473200"/>
          <p14:tracePt t="127043" x="3536950" y="1465263"/>
          <p14:tracePt t="127069" x="3544888" y="1446213"/>
          <p14:tracePt t="127077" x="3562350" y="1438275"/>
          <p14:tracePt t="127085" x="3581400" y="1419225"/>
          <p14:tracePt t="127089" x="3652838" y="1393825"/>
          <p14:tracePt t="127105" x="3751263" y="1357313"/>
          <p14:tracePt t="127122" x="3848100" y="1347788"/>
          <p14:tracePt t="127139" x="3902075" y="1339850"/>
          <p14:tracePt t="127155" x="3956050" y="1339850"/>
          <p14:tracePt t="127155" x="3983038" y="1339850"/>
          <p14:tracePt t="127173" x="4010025" y="1339850"/>
          <p14:tracePt t="127173" x="4037013" y="1339850"/>
          <p14:tracePt t="127190" x="4062413" y="1339850"/>
          <p14:tracePt t="127205" x="4143375" y="1357313"/>
          <p14:tracePt t="127222" x="4241800" y="1401763"/>
          <p14:tracePt t="127239" x="4303713" y="1428750"/>
          <p14:tracePt t="127255" x="4357688" y="1455738"/>
          <p14:tracePt t="127272" x="4375150" y="1473200"/>
          <p14:tracePt t="127288" x="4384675" y="1482725"/>
          <p14:tracePt t="127306" x="4384675" y="1490663"/>
          <p14:tracePt t="127322" x="4384675" y="1517650"/>
          <p14:tracePt t="127338" x="4357688" y="1544638"/>
          <p14:tracePt t="127356" x="4313238" y="1571625"/>
          <p14:tracePt t="127372" x="4232275" y="1589088"/>
          <p14:tracePt t="127388" x="4071938" y="1598613"/>
          <p14:tracePt t="127406" x="3965575" y="1581150"/>
          <p14:tracePt t="127422" x="3884613" y="1562100"/>
          <p14:tracePt t="127439" x="3848100" y="1544638"/>
          <p14:tracePt t="127455" x="3848100" y="1536700"/>
          <p14:tracePt t="127472" x="3840163" y="1527175"/>
          <p14:tracePt t="127488" x="3867150" y="1500188"/>
          <p14:tracePt t="127506" x="3894138" y="1455738"/>
          <p14:tracePt t="127522" x="3956050" y="1419225"/>
          <p14:tracePt t="127538" x="4054475" y="1366838"/>
          <p14:tracePt t="127556" x="4170363" y="1330325"/>
          <p14:tracePt t="127556" x="4214813" y="1322388"/>
          <p14:tracePt t="127572" x="4276725" y="1312863"/>
          <p14:tracePt t="127588" x="4456113" y="1303338"/>
          <p14:tracePt t="127606" x="4554538" y="1303338"/>
          <p14:tracePt t="127621" x="4616450" y="1303338"/>
          <p14:tracePt t="127640" x="4652963" y="1312863"/>
          <p14:tracePt t="127656" x="4670425" y="1330325"/>
          <p14:tracePt t="127671" x="4687888" y="1339850"/>
          <p14:tracePt t="127688" x="4687888" y="1366838"/>
          <p14:tracePt t="127706" x="4687888" y="1393825"/>
          <p14:tracePt t="127721" x="4687888" y="1428750"/>
          <p14:tracePt t="127739" x="4687888" y="1465263"/>
          <p14:tracePt t="127755" x="4687888" y="1490663"/>
          <p14:tracePt t="127771" x="4608513" y="1527175"/>
          <p14:tracePt t="127789" x="4500563" y="1536700"/>
          <p14:tracePt t="127806" x="4367213" y="1544638"/>
          <p14:tracePt t="127821" x="4205288" y="1544638"/>
          <p14:tracePt t="127839" x="4037013" y="1536700"/>
          <p14:tracePt t="127856" x="3929063" y="1517650"/>
          <p14:tracePt t="127871" x="3875088" y="1500188"/>
          <p14:tracePt t="127889" x="3857625" y="1500188"/>
          <p14:tracePt t="127905" x="3857625" y="1490663"/>
          <p14:tracePt t="127957" x="3857625" y="1482725"/>
          <p14:tracePt t="127964" x="3867150" y="1465263"/>
          <p14:tracePt t="127973" x="3884613" y="1455738"/>
          <p14:tracePt t="127980" x="3894138" y="1438275"/>
          <p14:tracePt t="127980" x="3911600" y="1419225"/>
          <p14:tracePt t="127988" x="4000500" y="1393825"/>
          <p14:tracePt t="128005" x="4098925" y="1384300"/>
          <p14:tracePt t="128021" x="4224338" y="1384300"/>
          <p14:tracePt t="128038" x="4330700" y="1384300"/>
          <p14:tracePt t="128055" x="4419600" y="1384300"/>
          <p14:tracePt t="128072" x="4465638" y="1393825"/>
          <p14:tracePt t="128089" x="4473575" y="1393825"/>
          <p14:tracePt t="128105" x="4483100" y="1401763"/>
          <p14:tracePt t="128141" x="4483100" y="1411288"/>
          <p14:tracePt t="128157" x="4483100" y="1419225"/>
          <p14:tracePt t="128172" x="4483100" y="1438275"/>
          <p14:tracePt t="128173" x="4483100" y="1446213"/>
          <p14:tracePt t="128173" x="4483100" y="1455738"/>
          <p14:tracePt t="128189" x="4483100" y="1473200"/>
          <p14:tracePt t="128206" x="4483100" y="1490663"/>
          <p14:tracePt t="128222" x="4473575" y="1517650"/>
          <p14:tracePt t="128239" x="4446588" y="1527175"/>
          <p14:tracePt t="128255" x="4411663" y="1536700"/>
          <p14:tracePt t="128271" x="4348163" y="1544638"/>
          <p14:tracePt t="128289" x="4268788" y="1544638"/>
          <p14:tracePt t="128305" x="4205288" y="1544638"/>
          <p14:tracePt t="128322" x="4133850" y="1544638"/>
          <p14:tracePt t="128355" x="4089400" y="1536700"/>
          <p14:tracePt t="128356" x="4071938" y="1517650"/>
          <p14:tracePt t="128437" x="4071938" y="1509713"/>
          <p14:tracePt t="128440" x="4071938" y="1500188"/>
          <p14:tracePt t="128446" x="4071938" y="1490663"/>
          <p14:tracePt t="128455" x="4071938" y="1473200"/>
          <p14:tracePt t="128472" x="4081463" y="1455738"/>
          <p14:tracePt t="128488" x="4098925" y="1438275"/>
          <p14:tracePt t="128505" x="4108450" y="1428750"/>
          <p14:tracePt t="128523" x="4170363" y="1411288"/>
          <p14:tracePt t="128538" x="4224338" y="1411288"/>
          <p14:tracePt t="128556" x="4303713" y="1411288"/>
          <p14:tracePt t="128572" x="4348163" y="1411288"/>
          <p14:tracePt t="128588" x="4384675" y="1411288"/>
          <p14:tracePt t="128606" x="4394200" y="1411288"/>
          <p14:tracePt t="128622" x="4402138" y="1411288"/>
          <p14:tracePt t="128685" x="4402138" y="1419225"/>
          <p14:tracePt t="128701" x="4402138" y="1428750"/>
          <p14:tracePt t="128709" x="4402138" y="1438275"/>
          <p14:tracePt t="128741" x="4402138" y="1446213"/>
          <p14:tracePt t="129317" x="4411663" y="1455738"/>
          <p14:tracePt t="129328" x="4429125" y="1455738"/>
          <p14:tracePt t="129333" x="4446588" y="1455738"/>
          <p14:tracePt t="129339" x="4491038" y="1455738"/>
          <p14:tracePt t="129355" x="4562475" y="1455738"/>
          <p14:tracePt t="129355" x="4608513" y="1455738"/>
          <p14:tracePt t="129373" x="4643438" y="1455738"/>
          <p14:tracePt t="129373" x="4679950" y="1455738"/>
          <p14:tracePt t="129389" x="4732338" y="1455738"/>
          <p14:tracePt t="129405" x="4776788" y="1455738"/>
          <p14:tracePt t="129423" x="4822825" y="1446213"/>
          <p14:tracePt t="129439" x="4857750" y="1446213"/>
          <p14:tracePt t="129455" x="4894263" y="1438275"/>
          <p14:tracePt t="129473" x="4929188" y="1428750"/>
          <p14:tracePt t="129489" x="4965700" y="1428750"/>
          <p14:tracePt t="129505" x="4991100" y="1428750"/>
          <p14:tracePt t="129523" x="5018088" y="1428750"/>
          <p14:tracePt t="129539" x="5045075" y="1428750"/>
          <p14:tracePt t="129555" x="5081588" y="1428750"/>
          <p14:tracePt t="129573" x="5133975" y="1428750"/>
          <p14:tracePt t="129590" x="5170488" y="1428750"/>
          <p14:tracePt t="129605" x="5214938" y="1428750"/>
          <p14:tracePt t="129622" x="5259388" y="1428750"/>
          <p14:tracePt t="129639" x="5286375" y="1428750"/>
          <p14:tracePt t="129656" x="5322888" y="1428750"/>
          <p14:tracePt t="129672" x="5375275" y="1428750"/>
          <p14:tracePt t="129688" x="5411788" y="1428750"/>
          <p14:tracePt t="129705" x="5456238" y="1428750"/>
          <p14:tracePt t="129722" x="5510213" y="1428750"/>
          <p14:tracePt t="129738" x="5554663" y="1428750"/>
          <p14:tracePt t="129756" x="5616575" y="1428750"/>
          <p14:tracePt t="129772" x="5661025" y="1438275"/>
          <p14:tracePt t="129789" x="5724525" y="1446213"/>
          <p14:tracePt t="129806" x="5751513" y="1455738"/>
          <p14:tracePt t="129823" x="5768975" y="1455738"/>
          <p14:tracePt t="129838" x="5795963" y="1465263"/>
          <p14:tracePt t="129855" x="5813425" y="1465263"/>
          <p14:tracePt t="129873" x="5822950" y="1465263"/>
          <p14:tracePt t="129888" x="5840413" y="1465263"/>
          <p14:tracePt t="129906" x="5857875" y="1473200"/>
          <p14:tracePt t="129922" x="5875338" y="1473200"/>
          <p14:tracePt t="129938" x="5902325" y="1482725"/>
          <p14:tracePt t="129956" x="5911850" y="1490663"/>
          <p14:tracePt t="129956" x="5919788" y="1490663"/>
          <p14:tracePt t="129974" x="5929313" y="1500188"/>
          <p14:tracePt t="129989" x="5938838" y="1509713"/>
          <p14:tracePt t="130221" x="5946775" y="1509713"/>
          <p14:tracePt t="130245" x="5938838" y="1509713"/>
          <p14:tracePt t="130245" x="5929313" y="1517650"/>
          <p14:tracePt t="130261" x="5911850" y="1517650"/>
          <p14:tracePt t="130268" x="5894388" y="1517650"/>
          <p14:tracePt t="130276" x="5867400" y="1517650"/>
          <p14:tracePt t="130289" x="5848350" y="1517650"/>
          <p14:tracePt t="130305" x="5830888" y="1517650"/>
          <p14:tracePt t="130322" x="5813425" y="1517650"/>
          <p14:tracePt t="130339" x="5776913" y="1517650"/>
          <p14:tracePt t="130356" x="5751513" y="1517650"/>
          <p14:tracePt t="130372" x="5697538" y="1517650"/>
          <p14:tracePt t="130389" x="5653088" y="1517650"/>
          <p14:tracePt t="130406" x="5572125" y="1517650"/>
          <p14:tracePt t="130422" x="5510213" y="1517650"/>
          <p14:tracePt t="130439" x="5456238" y="1517650"/>
          <p14:tracePt t="130455" x="5402263" y="1517650"/>
          <p14:tracePt t="130455" x="4840288" y="1500188"/>
          <p14:tracePt t="131044" x="4830763" y="1500188"/>
          <p14:tracePt t="131053" x="4822825" y="1500188"/>
          <p14:tracePt t="131061" x="4803775" y="1500188"/>
          <p14:tracePt t="131069" x="4776788" y="1500188"/>
          <p14:tracePt t="131072" x="4724400" y="1500188"/>
          <p14:tracePt t="131088" x="4633913" y="1490663"/>
          <p14:tracePt t="131106" x="4581525" y="1473200"/>
          <p14:tracePt t="131122" x="4527550" y="1465263"/>
          <p14:tracePt t="131139" x="4446588" y="1446213"/>
          <p14:tracePt t="131139" x="4419600" y="1446213"/>
          <p14:tracePt t="131158" x="4384675" y="1438275"/>
          <p14:tracePt t="131158" x="4357688" y="1428750"/>
          <p14:tracePt t="131174" x="4295775" y="1428750"/>
          <p14:tracePt t="131189" x="4232275" y="1419225"/>
          <p14:tracePt t="131206" x="4160838" y="1411288"/>
          <p14:tracePt t="131224" x="4081463" y="1393825"/>
          <p14:tracePt t="131238" x="4010025" y="1384300"/>
          <p14:tracePt t="131256" x="3929063" y="1374775"/>
          <p14:tracePt t="131272" x="3867150" y="1357313"/>
          <p14:tracePt t="131288" x="3822700" y="1347788"/>
          <p14:tracePt t="131306" x="3741738" y="1339850"/>
          <p14:tracePt t="131322" x="3679825" y="1339850"/>
          <p14:tracePt t="131339" x="3608388" y="1339850"/>
          <p14:tracePt t="131356" x="3544888" y="1339850"/>
          <p14:tracePt t="131372" x="3455988" y="1339850"/>
          <p14:tracePt t="131389" x="3402013" y="1339850"/>
          <p14:tracePt t="131406" x="3357563" y="1339850"/>
          <p14:tracePt t="131422" x="3303588" y="1339850"/>
          <p14:tracePt t="131438" x="3259138" y="1339850"/>
          <p14:tracePt t="131456" x="3224213" y="1339850"/>
          <p14:tracePt t="131472" x="3187700" y="1339850"/>
          <p14:tracePt t="131489" x="3160713" y="1347788"/>
          <p14:tracePt t="131506" x="3133725" y="1347788"/>
          <p14:tracePt t="131522" x="3098800" y="1366838"/>
          <p14:tracePt t="131539" x="3089275" y="1366838"/>
          <p14:tracePt t="131556" x="3062288" y="1374775"/>
          <p14:tracePt t="131572" x="3044825" y="1384300"/>
          <p14:tracePt t="131589" x="3036888" y="1393825"/>
          <p14:tracePt t="131606" x="3027363" y="1393825"/>
          <p14:tracePt t="131622" x="3000375" y="1411288"/>
          <p14:tracePt t="131640" x="2973388" y="1428750"/>
          <p14:tracePt t="131656" x="2965450" y="1438275"/>
          <p14:tracePt t="131672" x="2938463" y="1455738"/>
          <p14:tracePt t="131689" x="2928938" y="1473200"/>
          <p14:tracePt t="131705" x="2928938" y="1490663"/>
          <p14:tracePt t="131723" x="2919413" y="1509713"/>
          <p14:tracePt t="131739" x="2919413" y="1527175"/>
          <p14:tracePt t="131755" x="2919413" y="1536700"/>
          <p14:tracePt t="131772" x="2919413" y="1562100"/>
          <p14:tracePt t="131789" x="2928938" y="1581150"/>
          <p14:tracePt t="131806" x="2938463" y="1598613"/>
          <p14:tracePt t="131822" x="2955925" y="1616075"/>
          <p14:tracePt t="131839" x="2973388" y="1633538"/>
          <p14:tracePt t="131856" x="2990850" y="1643063"/>
          <p14:tracePt t="131873" x="3027363" y="1660525"/>
          <p14:tracePt t="131889" x="3081338" y="1687513"/>
          <p14:tracePt t="131906" x="3152775" y="1697038"/>
          <p14:tracePt t="131923" x="3205163" y="1724025"/>
          <p14:tracePt t="131939" x="3276600" y="1741488"/>
          <p14:tracePt t="131955" x="3340100" y="1751013"/>
          <p14:tracePt t="131955" x="3375025" y="1758950"/>
          <p14:tracePt t="131974" x="3429000" y="1768475"/>
          <p14:tracePt t="131989" x="3473450" y="1768475"/>
          <p14:tracePt t="132005" x="3500438" y="1768475"/>
          <p14:tracePt t="132023" x="3544888" y="1768475"/>
          <p14:tracePt t="132038" x="3598863" y="1768475"/>
          <p14:tracePt t="132055" x="3660775" y="1768475"/>
          <p14:tracePt t="132073" x="3732213" y="1768475"/>
          <p14:tracePt t="132088" x="3813175" y="1768475"/>
          <p14:tracePt t="132105" x="3867150" y="1768475"/>
          <p14:tracePt t="132123" x="3911600" y="1768475"/>
          <p14:tracePt t="132139" x="3956050" y="1768475"/>
          <p14:tracePt t="132139" x="3973513" y="1768475"/>
          <p14:tracePt t="132157" x="3990975" y="1768475"/>
          <p14:tracePt t="132172" x="4027488" y="1768475"/>
          <p14:tracePt t="132188" x="4098925" y="1768475"/>
          <p14:tracePt t="132205" x="4152900" y="1768475"/>
          <p14:tracePt t="132222" x="4197350" y="1768475"/>
          <p14:tracePt t="132238" x="4241800" y="1768475"/>
          <p14:tracePt t="132255" x="4295775" y="1758950"/>
          <p14:tracePt t="132273" x="4330700" y="1751013"/>
          <p14:tracePt t="132288" x="4394200" y="1751013"/>
          <p14:tracePt t="132306" x="4402138" y="1741488"/>
          <p14:tracePt t="132322" x="4446588" y="1741488"/>
          <p14:tracePt t="132338" x="4491038" y="1731963"/>
          <p14:tracePt t="132356" x="4527550" y="1714500"/>
          <p14:tracePt t="132356" x="4537075" y="1704975"/>
          <p14:tracePt t="132373" x="4562475" y="1704975"/>
          <p14:tracePt t="132389" x="4589463" y="1687513"/>
          <p14:tracePt t="132406" x="4598988" y="1687513"/>
          <p14:tracePt t="132423" x="4616450" y="1679575"/>
          <p14:tracePt t="132439" x="4625975" y="1670050"/>
          <p14:tracePt t="132456" x="4633913" y="1670050"/>
          <p14:tracePt t="132472" x="4643438" y="1660525"/>
          <p14:tracePt t="132488" x="4652963" y="1660525"/>
          <p14:tracePt t="133885" x="4660900" y="1652588"/>
          <p14:tracePt t="133893" x="4687888" y="1652588"/>
          <p14:tracePt t="133901" x="4714875" y="1652588"/>
          <p14:tracePt t="133906" x="4759325" y="1652588"/>
          <p14:tracePt t="133922" x="4803775" y="1652588"/>
          <p14:tracePt t="133940" x="4848225" y="1652588"/>
          <p14:tracePt t="133956" x="4875213" y="1652588"/>
          <p14:tracePt t="133971" x="4902200" y="1652588"/>
          <p14:tracePt t="133989" x="4919663" y="1652588"/>
          <p14:tracePt t="134006" x="4946650" y="1652588"/>
          <p14:tracePt t="134021" x="4973638" y="1652588"/>
          <p14:tracePt t="134038" x="5018088" y="1652588"/>
          <p14:tracePt t="134055" x="5072063" y="1652588"/>
          <p14:tracePt t="134072" x="5133975" y="1652588"/>
          <p14:tracePt t="134089" x="5187950" y="1643063"/>
          <p14:tracePt t="134105" x="5224463" y="1643063"/>
          <p14:tracePt t="134122" x="5259388" y="1633538"/>
          <p14:tracePt t="134139" x="5295900" y="1616075"/>
          <p14:tracePt t="134155" x="5340350" y="1598613"/>
          <p14:tracePt t="134155" x="5348288" y="1589088"/>
          <p14:tracePt t="134173" x="5402263" y="1562100"/>
          <p14:tracePt t="134189" x="5456238" y="1517650"/>
          <p14:tracePt t="134205" x="5510213" y="1482725"/>
          <p14:tracePt t="134222" x="5581650" y="1446213"/>
          <p14:tracePt t="134239" x="5626100" y="1411288"/>
          <p14:tracePt t="134255" x="5643563" y="1393825"/>
          <p14:tracePt t="134272" x="5670550" y="1366838"/>
          <p14:tracePt t="134289" x="5688013" y="1339850"/>
          <p14:tracePt t="134305" x="5697538" y="1295400"/>
          <p14:tracePt t="134322" x="5705475" y="1258888"/>
          <p14:tracePt t="134339" x="5705475" y="1214438"/>
          <p14:tracePt t="134355" x="5705475" y="1169988"/>
          <p14:tracePt t="134355" x="5705475" y="1152525"/>
          <p14:tracePt t="134373" x="5680075" y="1098550"/>
          <p14:tracePt t="134389" x="5634038" y="1036638"/>
          <p14:tracePt t="134405" x="5581650" y="973138"/>
          <p14:tracePt t="134422" x="5537200" y="938213"/>
          <p14:tracePt t="134439" x="5473700" y="893763"/>
          <p14:tracePt t="134455" x="5411788" y="866775"/>
          <p14:tracePt t="134473" x="5348288" y="839788"/>
          <p14:tracePt t="134488" x="5295900" y="812800"/>
          <p14:tracePt t="134505" x="5268913" y="795338"/>
          <p14:tracePt t="134523" x="5224463" y="776288"/>
          <p14:tracePt t="134539" x="5205413" y="768350"/>
          <p14:tracePt t="134539" x="5187950" y="768350"/>
          <p14:tracePt t="134557" x="5170488" y="758825"/>
          <p14:tracePt t="134557" x="5160963" y="758825"/>
          <p14:tracePt t="134573" x="5133975" y="750888"/>
          <p14:tracePt t="134589" x="5126038" y="750888"/>
          <p14:tracePt t="134637" x="5116513" y="750888"/>
          <p14:tracePt t="134813" x="5108575" y="741363"/>
          <p14:tracePt t="134821" x="5099050" y="741363"/>
          <p14:tracePt t="134821" x="5081588" y="723900"/>
          <p14:tracePt t="134839" x="5054600" y="687388"/>
          <p14:tracePt t="134839" x="4965700" y="608013"/>
          <p14:tracePt t="134856" x="4840288" y="536575"/>
          <p14:tracePt t="134872" x="4660900" y="465138"/>
          <p14:tracePt t="134889" x="4554538" y="374650"/>
          <p14:tracePt t="134906" x="4419600" y="312738"/>
          <p14:tracePt t="134922" x="4313238" y="276225"/>
          <p14:tracePt t="134938" x="4214813" y="250825"/>
          <p14:tracePt t="134956" x="4143375" y="241300"/>
          <p14:tracePt t="134972" x="4054475" y="231775"/>
          <p14:tracePt t="134990" x="3990975" y="231775"/>
          <p14:tracePt t="135006" x="3946525" y="231775"/>
          <p14:tracePt t="135023" x="3894138" y="231775"/>
          <p14:tracePt t="135040" x="3776663" y="250825"/>
          <p14:tracePt t="135056" x="3660775" y="276225"/>
          <p14:tracePt t="135072" x="3562350" y="295275"/>
          <p14:tracePt t="135089" x="3455988" y="322263"/>
          <p14:tracePt t="135107" x="3375025" y="347663"/>
          <p14:tracePt t="135122" x="3313113" y="366713"/>
          <p14:tracePt t="135140" x="3276600" y="384175"/>
          <p14:tracePt t="135140" x="3259138" y="393700"/>
          <p14:tracePt t="135158" x="3241675" y="411163"/>
          <p14:tracePt t="135173" x="3197225" y="428625"/>
          <p14:tracePt t="135190" x="3179763" y="446088"/>
          <p14:tracePt t="135206" x="3160713" y="465138"/>
          <p14:tracePt t="135222" x="3152775" y="500063"/>
          <p14:tracePt t="135240" x="3143250" y="517525"/>
          <p14:tracePt t="135256" x="3143250" y="571500"/>
          <p14:tracePt t="135272" x="3143250" y="608013"/>
          <p14:tracePt t="135290" x="3143250" y="642938"/>
          <p14:tracePt t="135305" x="3170238" y="687388"/>
          <p14:tracePt t="135322" x="3241675" y="731838"/>
          <p14:tracePt t="135340" x="3348038" y="785813"/>
          <p14:tracePt t="135356" x="3500438" y="830263"/>
          <p14:tracePt t="135356" x="3598863" y="857250"/>
          <p14:tracePt t="135374" x="3803650" y="874713"/>
          <p14:tracePt t="135390" x="3990975" y="911225"/>
          <p14:tracePt t="135405" x="4160838" y="919163"/>
          <p14:tracePt t="135423" x="4330700" y="919163"/>
          <p14:tracePt t="135440" x="4446588" y="919163"/>
          <p14:tracePt t="135455" x="4572000" y="893763"/>
          <p14:tracePt t="135473" x="4697413" y="866775"/>
          <p14:tracePt t="135490" x="4803775" y="830263"/>
          <p14:tracePt t="135505" x="4929188" y="795338"/>
          <p14:tracePt t="135523" x="5027613" y="768350"/>
          <p14:tracePt t="135540" x="5099050" y="741363"/>
          <p14:tracePt t="135556" x="5133975" y="714375"/>
          <p14:tracePt t="135556" x="5160963" y="696913"/>
          <p14:tracePt t="135573" x="5170488" y="679450"/>
          <p14:tracePt t="135590" x="5187950" y="660400"/>
          <p14:tracePt t="135605" x="5197475" y="642938"/>
          <p14:tracePt t="135623" x="5205413" y="625475"/>
          <p14:tracePt t="135640" x="5205413" y="608013"/>
          <p14:tracePt t="135655" x="5205413" y="588963"/>
          <p14:tracePt t="135673" x="5205413" y="571500"/>
          <p14:tracePt t="135690" x="5197475" y="527050"/>
          <p14:tracePt t="135706" x="5160963" y="490538"/>
          <p14:tracePt t="135723" x="5126038" y="473075"/>
          <p14:tracePt t="135739" x="5054600" y="419100"/>
          <p14:tracePt t="135755" x="4983163" y="384175"/>
          <p14:tracePt t="135755" x="4956175" y="366713"/>
          <p14:tracePt t="135773" x="4867275" y="312738"/>
          <p14:tracePt t="135789" x="4795838" y="276225"/>
          <p14:tracePt t="135806" x="4732338" y="250825"/>
          <p14:tracePt t="135823" x="4660900" y="223838"/>
          <p14:tracePt t="135839" x="4616450" y="204788"/>
          <p14:tracePt t="135855" x="4572000" y="196850"/>
          <p14:tracePt t="135873" x="4527550" y="187325"/>
          <p14:tracePt t="135889" x="4465638" y="179388"/>
          <p14:tracePt t="135907" x="4438650" y="179388"/>
          <p14:tracePt t="135923" x="4384675" y="179388"/>
          <p14:tracePt t="135939" x="4303713" y="169863"/>
          <p14:tracePt t="135956" x="4232275" y="169863"/>
          <p14:tracePt t="135956" x="4205288" y="169863"/>
          <p14:tracePt t="135973" x="4125913" y="169863"/>
          <p14:tracePt t="135989" x="4037013" y="169863"/>
          <p14:tracePt t="136005" x="3965575" y="169863"/>
          <p14:tracePt t="136023" x="3902075" y="169863"/>
          <p14:tracePt t="136039" x="3822700" y="187325"/>
          <p14:tracePt t="136056" x="3776663" y="214313"/>
          <p14:tracePt t="136073" x="3741738" y="223838"/>
          <p14:tracePt t="136089" x="3714750" y="231775"/>
          <p14:tracePt t="136106" x="3697288" y="250825"/>
          <p14:tracePt t="136122" x="3679825" y="258763"/>
          <p14:tracePt t="136139" x="3660775" y="285750"/>
          <p14:tracePt t="136139" x="3643313" y="303213"/>
          <p14:tracePt t="136157" x="3643313" y="312738"/>
          <p14:tracePt t="136172" x="3616325" y="384175"/>
          <p14:tracePt t="136190" x="3589338" y="438150"/>
          <p14:tracePt t="136206" x="3589338" y="490538"/>
          <p14:tracePt t="136223" x="3598863" y="544513"/>
          <p14:tracePt t="136239" x="3616325" y="571500"/>
          <p14:tracePt t="136257" x="3652838" y="608013"/>
          <p14:tracePt t="136272" x="3732213" y="633413"/>
          <p14:tracePt t="136289" x="3822700" y="660400"/>
          <p14:tracePt t="136306" x="3919538" y="679450"/>
          <p14:tracePt t="136322" x="4010025" y="696913"/>
          <p14:tracePt t="136340" x="4098925" y="704850"/>
          <p14:tracePt t="136357" x="4197350" y="704850"/>
          <p14:tracePt t="136373" x="4375150" y="704850"/>
          <p14:tracePt t="136390" x="4491038" y="704850"/>
          <p14:tracePt t="136407" x="4616450" y="704850"/>
          <p14:tracePt t="136422" x="4724400" y="704850"/>
          <p14:tracePt t="136439" x="4848225" y="687388"/>
          <p14:tracePt t="136456" x="4973638" y="669925"/>
          <p14:tracePt t="136472" x="5027613" y="660400"/>
          <p14:tracePt t="136490" x="5037138" y="660400"/>
          <p14:tracePt t="137229" x="5027613" y="660400"/>
          <p14:tracePt t="137237" x="5010150" y="660400"/>
          <p14:tracePt t="137237" x="5000625" y="660400"/>
          <p14:tracePt t="137253" x="4991100" y="660400"/>
          <p14:tracePt t="137261" x="4973638" y="660400"/>
          <p14:tracePt t="137269" x="4946650" y="660400"/>
          <p14:tracePt t="137272" x="4902200" y="660400"/>
          <p14:tracePt t="137289" x="4848225" y="660400"/>
          <p14:tracePt t="137306" x="4776788" y="660400"/>
          <p14:tracePt t="137323" x="4714875" y="660400"/>
          <p14:tracePt t="137339" x="4652963" y="660400"/>
          <p14:tracePt t="137356" x="4537075" y="660400"/>
          <p14:tracePt t="137373" x="4438650" y="660400"/>
          <p14:tracePt t="137389" x="4348163" y="660400"/>
          <p14:tracePt t="137407" x="4251325" y="660400"/>
          <p14:tracePt t="137422" x="4152900" y="660400"/>
          <p14:tracePt t="137439" x="4062413" y="660400"/>
          <p14:tracePt t="137456" x="3965575" y="660400"/>
          <p14:tracePt t="137472" x="3875088" y="660400"/>
          <p14:tracePt t="137489" x="3795713" y="660400"/>
          <p14:tracePt t="137506" x="3732213" y="660400"/>
          <p14:tracePt t="137522" x="3679825" y="660400"/>
          <p14:tracePt t="137540" x="3625850" y="660400"/>
          <p14:tracePt t="137556" x="3571875" y="669925"/>
          <p14:tracePt t="137572" x="3490913" y="669925"/>
          <p14:tracePt t="137590" x="3429000" y="687388"/>
          <p14:tracePt t="137606" x="3402013" y="696913"/>
          <p14:tracePt t="137622" x="3357563" y="696913"/>
          <p14:tracePt t="137639" x="3330575" y="696913"/>
          <p14:tracePt t="137657" x="3313113" y="704850"/>
          <p14:tracePt t="137672" x="3286125" y="714375"/>
          <p14:tracePt t="137690" x="3268663" y="714375"/>
          <p14:tracePt t="137706" x="3241675" y="731838"/>
          <p14:tracePt t="137722" x="3214688" y="741363"/>
          <p14:tracePt t="137740" x="3187700" y="750888"/>
          <p14:tracePt t="137756" x="3152775" y="776288"/>
          <p14:tracePt t="137773" x="3125788" y="795338"/>
          <p14:tracePt t="137789" x="3108325" y="803275"/>
          <p14:tracePt t="137806" x="3089275" y="812800"/>
          <p14:tracePt t="137823" x="3071813" y="822325"/>
          <p14:tracePt t="137840" x="3062288" y="830263"/>
          <p14:tracePt t="137877" x="3054350" y="839788"/>
          <p14:tracePt t="137877" x="3044825" y="839788"/>
          <p14:tracePt t="137889" x="3036888" y="847725"/>
          <p14:tracePt t="137906" x="3027363" y="857250"/>
          <p14:tracePt t="137922" x="3027363" y="866775"/>
          <p14:tracePt t="137939" x="3009900" y="874713"/>
          <p14:tracePt t="137955" x="3000375" y="884238"/>
          <p14:tracePt t="137973" x="2982913" y="893763"/>
          <p14:tracePt t="137989" x="2973388" y="901700"/>
          <p14:tracePt t="138005" x="2955925" y="919163"/>
          <p14:tracePt t="138023" x="2946400" y="946150"/>
          <p14:tracePt t="138040" x="2938463" y="965200"/>
          <p14:tracePt t="138055" x="2919413" y="982663"/>
          <p14:tracePt t="138073" x="2919413" y="1000125"/>
          <p14:tracePt t="138090" x="2919413" y="1009650"/>
          <p14:tracePt t="138105" x="2911475" y="1017588"/>
          <p14:tracePt t="138123" x="2911475" y="1036638"/>
          <p14:tracePt t="138139" x="2911475" y="1044575"/>
          <p14:tracePt t="138156" x="2911475" y="1054100"/>
          <p14:tracePt t="138205" x="2911475" y="1062038"/>
          <p14:tracePt t="138221" x="2911475" y="1071563"/>
          <p14:tracePt t="138245" x="2911475" y="1081088"/>
          <p14:tracePt t="138261" x="2911475" y="1089025"/>
          <p14:tracePt t="138277" x="2911475" y="1098550"/>
          <p14:tracePt t="138285" x="2911475" y="1108075"/>
          <p14:tracePt t="138301" x="2911475" y="1116013"/>
          <p14:tracePt t="138309" x="2919413" y="1125538"/>
          <p14:tracePt t="138325" x="2919413" y="1133475"/>
          <p14:tracePt t="138339" x="2919413" y="1152525"/>
          <p14:tracePt t="138340" x="2928938" y="1160463"/>
          <p14:tracePt t="138356" x="2946400" y="1179513"/>
          <p14:tracePt t="138373" x="2955925" y="1196975"/>
          <p14:tracePt t="138389" x="2965450" y="1204913"/>
          <p14:tracePt t="138406" x="2982913" y="1223963"/>
          <p14:tracePt t="138423" x="2982913" y="1231900"/>
          <p14:tracePt t="138439" x="2990850" y="1241425"/>
          <p14:tracePt t="138456" x="3000375" y="1250950"/>
          <p14:tracePt t="138473" x="3009900" y="1268413"/>
          <p14:tracePt t="138488" x="3027363" y="1285875"/>
          <p14:tracePt t="138506" x="3044825" y="1303338"/>
          <p14:tracePt t="138522" x="3062288" y="1322388"/>
          <p14:tracePt t="138539" x="3081338" y="1339850"/>
          <p14:tracePt t="138556" x="3089275" y="1357313"/>
          <p14:tracePt t="138556" x="3108325" y="1366838"/>
          <p14:tracePt t="138589" x="3108325" y="1384300"/>
          <p14:tracePt t="138590" x="3125788" y="1411288"/>
          <p14:tracePt t="138606" x="3143250" y="1428750"/>
          <p14:tracePt t="138623" x="3170238" y="1455738"/>
          <p14:tracePt t="138639" x="3197225" y="1482725"/>
          <p14:tracePt t="138657" x="3214688" y="1500188"/>
          <p14:tracePt t="138673" x="3241675" y="1509713"/>
          <p14:tracePt t="138689" x="3241675" y="1517650"/>
          <p14:tracePt t="138705" x="3251200" y="1517650"/>
          <p14:tracePt t="138723" x="3268663" y="1527175"/>
          <p14:tracePt t="138739" x="3286125" y="1536700"/>
          <p14:tracePt t="138756" x="3313113" y="1544638"/>
          <p14:tracePt t="138773" x="3367088" y="1562100"/>
          <p14:tracePt t="138790" x="3411538" y="1571625"/>
          <p14:tracePt t="138806" x="3438525" y="1589088"/>
          <p14:tracePt t="138823" x="3465513" y="1589088"/>
          <p14:tracePt t="138839" x="3482975" y="1589088"/>
          <p14:tracePt t="138856" x="3509963" y="1608138"/>
          <p14:tracePt t="138872" x="3527425" y="1608138"/>
          <p14:tracePt t="138889" x="3562350" y="1608138"/>
          <p14:tracePt t="138906" x="3589338" y="1616075"/>
          <p14:tracePt t="138922" x="3633788" y="1625600"/>
          <p14:tracePt t="138940" x="3670300" y="1633538"/>
          <p14:tracePt t="138955" x="3724275" y="1633538"/>
          <p14:tracePt t="138973" x="3759200" y="1643063"/>
          <p14:tracePt t="138990" x="3803650" y="1643063"/>
          <p14:tracePt t="139006" x="3848100" y="1660525"/>
          <p14:tracePt t="139023" x="3902075" y="1660525"/>
          <p14:tracePt t="139040" x="3956050" y="1660525"/>
          <p14:tracePt t="139056" x="4010025" y="1660525"/>
          <p14:tracePt t="139072" x="4044950" y="1660525"/>
          <p14:tracePt t="139090" x="4081463" y="1660525"/>
          <p14:tracePt t="139106" x="4116388" y="1660525"/>
          <p14:tracePt t="139122" x="4170363" y="1660525"/>
          <p14:tracePt t="139140" x="4214813" y="1660525"/>
          <p14:tracePt t="139156" x="4286250" y="1660525"/>
          <p14:tracePt t="139173" x="4330700" y="1660525"/>
          <p14:tracePt t="139190" x="4384675" y="1660525"/>
          <p14:tracePt t="139206" x="4438650" y="1660525"/>
          <p14:tracePt t="139223" x="4483100" y="1660525"/>
          <p14:tracePt t="139240" x="4527550" y="1660525"/>
          <p14:tracePt t="139255" x="4572000" y="1660525"/>
          <p14:tracePt t="139272" x="4616450" y="1660525"/>
          <p14:tracePt t="139290" x="4660900" y="1660525"/>
          <p14:tracePt t="139306" x="4705350" y="1660525"/>
          <p14:tracePt t="139323" x="4751388" y="1660525"/>
          <p14:tracePt t="139340" x="4786313" y="1660525"/>
          <p14:tracePt t="139355" x="4848225" y="1660525"/>
          <p14:tracePt t="139374" x="4884738" y="1660525"/>
          <p14:tracePt t="139391" x="4919663" y="1660525"/>
          <p14:tracePt t="139406" x="4965700" y="1660525"/>
          <p14:tracePt t="139423" x="5000625" y="1660525"/>
          <p14:tracePt t="139440" x="5018088" y="1652588"/>
          <p14:tracePt t="139456" x="5037138" y="1652588"/>
          <p14:tracePt t="139473" x="5072063" y="1652588"/>
          <p14:tracePt t="139490" x="5099050" y="1643063"/>
          <p14:tracePt t="139506" x="5143500" y="1633538"/>
          <p14:tracePt t="139523" x="5224463" y="1625600"/>
          <p14:tracePt t="139539" x="5286375" y="1608138"/>
          <p14:tracePt t="139555" x="5384800" y="1589088"/>
          <p14:tracePt t="139573" x="5411788" y="1589088"/>
          <p14:tracePt t="139589" x="5438775" y="1581150"/>
          <p14:tracePt t="139606" x="5465763" y="1571625"/>
          <p14:tracePt t="139624" x="5473700" y="1562100"/>
          <p14:tracePt t="139639" x="5500688" y="1554163"/>
          <p14:tracePt t="139657" x="5518150" y="1544638"/>
          <p14:tracePt t="139673" x="5537200" y="1536700"/>
          <p14:tracePt t="139689" x="5562600" y="1527175"/>
          <p14:tracePt t="139705" x="5589588" y="1509713"/>
          <p14:tracePt t="139724" x="5616575" y="1500188"/>
          <p14:tracePt t="139739" x="5626100" y="1490663"/>
          <p14:tracePt t="139756" x="5643563" y="1482725"/>
          <p14:tracePt t="139756" x="5653088" y="1465263"/>
          <p14:tracePt t="139773" x="5661025" y="1455738"/>
          <p14:tracePt t="139789" x="5680075" y="1428750"/>
          <p14:tracePt t="139806" x="5688013" y="1411288"/>
          <p14:tracePt t="139823" x="5697538" y="1401763"/>
          <p14:tracePt t="139839" x="5705475" y="1384300"/>
          <p14:tracePt t="139855" x="5705475" y="1366838"/>
          <p14:tracePt t="139873" x="5715000" y="1366838"/>
          <p14:tracePt t="139889" x="5715000" y="1357313"/>
          <p14:tracePt t="139906" x="5724525" y="1339850"/>
          <p14:tracePt t="139941" x="5724525" y="1330325"/>
          <p14:tracePt t="139941" x="5732463" y="1322388"/>
          <p14:tracePt t="139956" x="5732463" y="1303338"/>
          <p14:tracePt t="139974" x="5741988" y="1295400"/>
          <p14:tracePt t="139989" x="5741988" y="1276350"/>
          <p14:tracePt t="140006" x="5741988" y="1268413"/>
          <p14:tracePt t="140023" x="5751513" y="1258888"/>
          <p14:tracePt t="140040" x="5751513" y="1241425"/>
          <p14:tracePt t="140057" x="5751513" y="1223963"/>
          <p14:tracePt t="140072" x="5751513" y="1214438"/>
          <p14:tracePt t="140089" x="5751513" y="1204913"/>
          <p14:tracePt t="140106" x="5751513" y="1196975"/>
          <p14:tracePt t="140122" x="5751513" y="1187450"/>
          <p14:tracePt t="140140" x="5751513" y="1179513"/>
          <p14:tracePt t="140181" x="5751513" y="1160463"/>
          <p14:tracePt t="140197" x="5751513" y="1152525"/>
          <p14:tracePt t="140221" x="5741988" y="1143000"/>
          <p14:tracePt t="140228" x="5741988" y="1133475"/>
          <p14:tracePt t="140245" x="5732463" y="1125538"/>
          <p14:tracePt t="140260" x="5732463" y="1108075"/>
          <p14:tracePt t="140277" x="5732463" y="1098550"/>
          <p14:tracePt t="140293" x="5724525" y="1081088"/>
          <p14:tracePt t="140317" x="5715000" y="1071563"/>
          <p14:tracePt t="140325" x="5715000" y="1062038"/>
          <p14:tracePt t="140349" x="5705475" y="1054100"/>
          <p14:tracePt t="140365" x="5697538" y="1036638"/>
          <p14:tracePt t="140373" x="5697538" y="1027113"/>
          <p14:tracePt t="140374" x="5688013" y="1009650"/>
          <p14:tracePt t="140389" x="5688013" y="1000125"/>
          <p14:tracePt t="140406" x="5688013" y="982663"/>
          <p14:tracePt t="140422" x="5688013" y="973138"/>
          <p14:tracePt t="140440" x="5680075" y="955675"/>
          <p14:tracePt t="140456" x="5670550" y="938213"/>
          <p14:tracePt t="140473" x="5670550" y="928688"/>
          <p14:tracePt t="140490" x="5670550" y="911225"/>
          <p14:tracePt t="140506" x="5661025" y="901700"/>
          <p14:tracePt t="140550" x="5661025" y="893763"/>
          <p14:tracePt t="140565" x="5661025" y="884238"/>
          <p14:tracePt t="140573" x="5653088" y="884238"/>
          <p14:tracePt t="140589" x="5643563" y="874713"/>
          <p14:tracePt t="140590" x="5626100" y="857250"/>
          <p14:tracePt t="140606" x="5608638" y="839788"/>
          <p14:tracePt t="140623" x="5581650" y="830263"/>
          <p14:tracePt t="140640" x="5554663" y="822325"/>
          <p14:tracePt t="140655" x="5527675" y="812800"/>
          <p14:tracePt t="140673" x="5510213" y="812800"/>
          <p14:tracePt t="140689" x="5500688" y="812800"/>
          <p14:tracePt t="140705" x="5483225" y="812800"/>
          <p14:tracePt t="140724" x="5473700" y="812800"/>
          <p14:tracePt t="140740" x="5465763" y="812800"/>
          <p14:tracePt t="140756" x="5429250" y="812800"/>
          <p14:tracePt t="140773" x="5394325" y="822325"/>
          <p14:tracePt t="140790" x="5340350" y="830263"/>
          <p14:tracePt t="140806" x="5276850" y="857250"/>
          <p14:tracePt t="140823" x="5232400" y="866775"/>
          <p14:tracePt t="140840" x="5205413" y="874713"/>
          <p14:tracePt t="140856" x="5180013" y="884238"/>
          <p14:tracePt t="140873" x="5170488" y="884238"/>
          <p14:tracePt t="140889" x="5153025" y="884238"/>
          <p14:tracePt t="140907" x="5143500" y="884238"/>
          <p14:tracePt t="140923" x="5133975" y="884238"/>
          <p14:tracePt t="140939" x="5099050" y="893763"/>
          <p14:tracePt t="140956" x="5045075" y="893763"/>
          <p14:tracePt t="140973" x="5010150" y="893763"/>
          <p14:tracePt t="140989" x="4983163" y="893763"/>
          <p14:tracePt t="141007" x="4965700" y="893763"/>
          <p14:tracePt t="141285" x="4983163" y="893763"/>
          <p14:tracePt t="141293" x="5010150" y="901700"/>
          <p14:tracePt t="141299" x="5027613" y="901700"/>
          <p14:tracePt t="141305" x="5072063" y="911225"/>
          <p14:tracePt t="141322" x="5126038" y="919163"/>
          <p14:tracePt t="141339" x="5153025" y="919163"/>
          <p14:tracePt t="141356" x="5170488" y="919163"/>
          <p14:tracePt t="141373" x="5197475" y="928688"/>
          <p14:tracePt t="141413" x="5205413" y="928688"/>
          <p14:tracePt t="141421" x="5214938" y="928688"/>
          <p14:tracePt t="141429" x="5224463" y="928688"/>
          <p14:tracePt t="141439" x="5241925" y="928688"/>
          <p14:tracePt t="141457" x="5251450" y="928688"/>
          <p14:tracePt t="141472" x="5268913" y="928688"/>
          <p14:tracePt t="141490" x="5286375" y="928688"/>
          <p14:tracePt t="141506" x="5303838" y="928688"/>
          <p14:tracePt t="141522" x="5322888" y="928688"/>
          <p14:tracePt t="141540" x="5340350" y="928688"/>
          <p14:tracePt t="141556" x="5367338" y="928688"/>
          <p14:tracePt t="141572" x="5411788" y="928688"/>
          <p14:tracePt t="141590" x="5446713" y="928688"/>
          <p14:tracePt t="141607" x="5465763" y="928688"/>
          <p14:tracePt t="141622" x="5500688" y="928688"/>
          <p14:tracePt t="141640" x="5518150" y="928688"/>
          <p14:tracePt t="141657" x="5537200" y="928688"/>
          <p14:tracePt t="141672" x="5554663" y="928688"/>
          <p14:tracePt t="141690" x="5581650" y="928688"/>
          <p14:tracePt t="141706" x="5599113" y="928688"/>
          <p14:tracePt t="141722" x="5616575" y="928688"/>
          <p14:tracePt t="141740" x="5626100" y="938213"/>
          <p14:tracePt t="141756" x="5661025" y="938213"/>
          <p14:tracePt t="141773" x="5697538" y="938213"/>
          <p14:tracePt t="141790" x="5724525" y="938213"/>
          <p14:tracePt t="141806" x="5751513" y="938213"/>
          <p14:tracePt t="141823" x="5768975" y="938213"/>
          <p14:tracePt t="141840" x="5795963" y="938213"/>
          <p14:tracePt t="141856" x="5822950" y="938213"/>
          <p14:tracePt t="141872" x="5848350" y="938213"/>
          <p14:tracePt t="141890" x="5884863" y="938213"/>
          <p14:tracePt t="141906" x="5929313" y="946150"/>
          <p14:tracePt t="141923" x="5973763" y="955675"/>
          <p14:tracePt t="141940" x="6018213" y="965200"/>
          <p14:tracePt t="141956" x="6054725" y="973138"/>
          <p14:tracePt t="141973" x="6081713" y="973138"/>
          <p14:tracePt t="141990" x="6099175" y="982663"/>
          <p14:tracePt t="142429" x="6072188" y="982663"/>
          <p14:tracePt t="142437" x="6045200" y="982663"/>
          <p14:tracePt t="142444" x="5956300" y="965200"/>
          <p14:tracePt t="142456" x="5894388" y="955675"/>
          <p14:tracePt t="142474" x="5822950" y="955675"/>
          <p14:tracePt t="142489" x="5776913" y="938213"/>
          <p14:tracePt t="142506" x="5705475" y="928688"/>
          <p14:tracePt t="142522" x="5616575" y="911225"/>
          <p14:tracePt t="142539" x="5491163" y="893763"/>
          <p14:tracePt t="142539" x="5429250" y="884238"/>
          <p14:tracePt t="142557" x="5303838" y="874713"/>
          <p14:tracePt t="142573" x="5224463" y="874713"/>
          <p14:tracePt t="142590" x="5126038" y="866775"/>
          <p14:tracePt t="142607" x="5037138" y="866775"/>
          <p14:tracePt t="142622" x="4973638" y="866775"/>
          <p14:tracePt t="142640" x="4894263" y="866775"/>
          <p14:tracePt t="142658" x="4803775" y="866775"/>
          <p14:tracePt t="142673" x="4732338" y="866775"/>
          <p14:tracePt t="142690" x="4643438" y="866775"/>
          <p14:tracePt t="142707" x="4572000" y="866775"/>
          <p14:tracePt t="142723" x="4483100" y="866775"/>
          <p14:tracePt t="142740" x="4411663" y="866775"/>
          <p14:tracePt t="142756" x="4295775" y="866775"/>
          <p14:tracePt t="142773" x="4205288" y="866775"/>
          <p14:tracePt t="142790" x="4108450" y="866775"/>
          <p14:tracePt t="142808" x="4000500" y="866775"/>
          <p14:tracePt t="142823" x="3911600" y="866775"/>
          <p14:tracePt t="142840" x="3830638" y="866775"/>
          <p14:tracePt t="142856" x="3768725" y="866775"/>
          <p14:tracePt t="142872" x="3705225" y="874713"/>
          <p14:tracePt t="142890" x="3652838" y="893763"/>
          <p14:tracePt t="142907" x="3589338" y="893763"/>
          <p14:tracePt t="142922" x="3536950" y="901700"/>
          <p14:tracePt t="142940" x="3482975" y="911225"/>
          <p14:tracePt t="142956" x="3367088" y="928688"/>
          <p14:tracePt t="142973" x="3268663" y="938213"/>
          <p14:tracePt t="142990" x="3179763" y="955675"/>
          <p14:tracePt t="143006" x="3098800" y="965200"/>
          <p14:tracePt t="143023" x="3054350" y="973138"/>
          <p14:tracePt t="143040" x="3027363" y="982663"/>
          <p14:tracePt t="143056" x="2982913" y="982663"/>
          <p14:tracePt t="143073" x="2965450" y="1000125"/>
          <p14:tracePt t="143090" x="2919413" y="1000125"/>
          <p14:tracePt t="143106" x="2847975" y="1009650"/>
          <p14:tracePt t="143124" x="2822575" y="1017588"/>
          <p14:tracePt t="143139" x="2776538" y="1027113"/>
          <p14:tracePt t="143156" x="2759075" y="1027113"/>
          <p14:tracePt t="143173" x="2759075" y="1036638"/>
          <p14:tracePt t="143292" x="2795588" y="1036638"/>
          <p14:tracePt t="143301" x="2867025" y="1036638"/>
          <p14:tracePt t="143309" x="2946400" y="1036638"/>
          <p14:tracePt t="143313" x="3044825" y="1036638"/>
          <p14:tracePt t="143322" x="3232150" y="1036638"/>
          <p14:tracePt t="143322" x="3313113" y="1036638"/>
          <p14:tracePt t="143341" x="3384550" y="1036638"/>
          <p14:tracePt t="143356" x="3554413" y="1036638"/>
          <p14:tracePt t="143373" x="3625850" y="1036638"/>
          <p14:tracePt t="143390" x="3705225" y="1036638"/>
          <p14:tracePt t="143407" x="3776663" y="1036638"/>
          <p14:tracePt t="143423" x="3857625" y="1036638"/>
          <p14:tracePt t="143439" x="3965575" y="1036638"/>
          <p14:tracePt t="143456" x="4089400" y="1036638"/>
          <p14:tracePt t="143473" x="4205288" y="1036638"/>
          <p14:tracePt t="143489" x="4303713" y="1036638"/>
          <p14:tracePt t="143506" x="4394200" y="1036638"/>
          <p14:tracePt t="143523" x="4456113" y="1036638"/>
          <p14:tracePt t="143539" x="4518025" y="1036638"/>
          <p14:tracePt t="143556" x="4616450" y="1036638"/>
          <p14:tracePt t="143589" x="4687888" y="1036638"/>
          <p14:tracePt t="143590" x="4768850" y="1036638"/>
          <p14:tracePt t="143607" x="4867275" y="1036638"/>
          <p14:tracePt t="143624" x="4965700" y="1036638"/>
          <p14:tracePt t="143640" x="5054600" y="1036638"/>
          <p14:tracePt t="143657" x="5126038" y="1036638"/>
          <p14:tracePt t="143673" x="5187950" y="1036638"/>
          <p14:tracePt t="143689" x="5251450" y="1036638"/>
          <p14:tracePt t="143707" x="5322888" y="1036638"/>
          <p14:tracePt t="143723" x="5384800" y="1036638"/>
          <p14:tracePt t="143739" x="5446713" y="1036638"/>
          <p14:tracePt t="143739" x="5473700" y="1036638"/>
          <p14:tracePt t="143757" x="5527675" y="1036638"/>
          <p14:tracePt t="143773" x="5572125" y="1036638"/>
          <p14:tracePt t="143789" x="5581650" y="1036638"/>
          <p14:tracePt t="143807" x="5599113" y="1036638"/>
          <p14:tracePt t="143822" x="5608638" y="1036638"/>
          <p14:tracePt t="143839" x="5626100" y="1036638"/>
          <p14:tracePt t="143857" x="5643563" y="1036638"/>
          <p14:tracePt t="143872" x="5653088" y="1036638"/>
          <p14:tracePt t="143889" x="5670550" y="1036638"/>
          <p14:tracePt t="143907" x="5680075" y="1036638"/>
          <p14:tracePt t="143922" x="5688013" y="1036638"/>
          <p14:tracePt t="143973" x="5697538" y="1036638"/>
          <p14:tracePt t="144388" x="5697538" y="1044575"/>
          <p14:tracePt t="144445" x="5697538" y="1054100"/>
          <p14:tracePt t="144453" x="5697538" y="1062038"/>
          <p14:tracePt t="144461" x="5697538" y="1071563"/>
          <p14:tracePt t="144463" x="5697538" y="1081088"/>
          <p14:tracePt t="144472" x="5697538" y="1098550"/>
          <p14:tracePt t="144490" x="5697538" y="1108075"/>
          <p14:tracePt t="144506" x="5697538" y="1116013"/>
          <p14:tracePt t="144523" x="5697538" y="1125538"/>
          <p14:tracePt t="145740" x="0" y="0"/>
        </p14:tracePtLst>
        <p14:tracePtLst>
          <p14:tracePt t="149444" x="3125788" y="1795463"/>
          <p14:tracePt t="149669" x="3133725" y="1795463"/>
          <p14:tracePt t="149685" x="3143250" y="1785938"/>
          <p14:tracePt t="149709" x="3152775" y="1785938"/>
          <p14:tracePt t="149717" x="3160713" y="1785938"/>
          <p14:tracePt t="149725" x="3187700" y="1776413"/>
          <p14:tracePt t="149726" x="3197225" y="1776413"/>
          <p14:tracePt t="149739" x="3259138" y="1776413"/>
          <p14:tracePt t="149757" x="3303588" y="1776413"/>
          <p14:tracePt t="149774" x="3357563" y="1776413"/>
          <p14:tracePt t="149789" x="3411538" y="1776413"/>
          <p14:tracePt t="149806" x="3455988" y="1776413"/>
          <p14:tracePt t="149824" x="3509963" y="1776413"/>
          <p14:tracePt t="149839" x="3562350" y="1776413"/>
          <p14:tracePt t="149857" x="3616325" y="1776413"/>
          <p14:tracePt t="149874" x="3679825" y="1776413"/>
          <p14:tracePt t="149889" x="3741738" y="1776413"/>
          <p14:tracePt t="149907" x="3803650" y="1776413"/>
          <p14:tracePt t="149924" x="3867150" y="1776413"/>
          <p14:tracePt t="149939" x="3938588" y="1776413"/>
          <p14:tracePt t="149957" x="3965575" y="1776413"/>
          <p14:tracePt t="149974" x="3990975" y="1776413"/>
          <p14:tracePt t="149989" x="4010025" y="1776413"/>
          <p14:tracePt t="150007" x="4027488" y="1776413"/>
          <p14:tracePt t="150023" x="4044950" y="1776413"/>
          <p14:tracePt t="150039" x="4071938" y="1776413"/>
          <p14:tracePt t="150057" x="4098925" y="1776413"/>
          <p14:tracePt t="150073" x="4125913" y="1776413"/>
          <p14:tracePt t="150091" x="4170363" y="1776413"/>
          <p14:tracePt t="150107" x="4205288" y="1776413"/>
          <p14:tracePt t="150123" x="4241800" y="1776413"/>
          <p14:tracePt t="150140" x="4286250" y="1776413"/>
          <p14:tracePt t="150173" x="4303713" y="1776413"/>
          <p14:tracePt t="150174" x="4330700" y="1776413"/>
          <p14:tracePt t="150190" x="4357688" y="1776413"/>
          <p14:tracePt t="150206" x="4411663" y="1776413"/>
          <p14:tracePt t="150223" x="4473575" y="1776413"/>
          <p14:tracePt t="150239" x="4537075" y="1785938"/>
          <p14:tracePt t="150257" x="4598988" y="1795463"/>
          <p14:tracePt t="150273" x="4660900" y="1803400"/>
          <p14:tracePt t="150290" x="4732338" y="1803400"/>
          <p14:tracePt t="150307" x="4813300" y="1803400"/>
          <p14:tracePt t="150323" x="4919663" y="1803400"/>
          <p14:tracePt t="150323" x="4973638" y="1803400"/>
          <p14:tracePt t="150342" x="5099050" y="1803400"/>
          <p14:tracePt t="150357" x="5224463" y="1803400"/>
          <p14:tracePt t="150373" x="5322888" y="1803400"/>
          <p14:tracePt t="150389" x="5394325" y="1803400"/>
          <p14:tracePt t="150407" x="5456238" y="1803400"/>
          <p14:tracePt t="150423" x="5510213" y="1803400"/>
          <p14:tracePt t="150440" x="5545138" y="1803400"/>
          <p14:tracePt t="150456" x="5572125" y="1803400"/>
          <p14:tracePt t="150474" x="5581650" y="1803400"/>
          <p14:tracePt t="150508" x="5589588" y="1803400"/>
          <p14:tracePt t="151725" x="5589588" y="1812925"/>
          <p14:tracePt t="151741" x="5581650" y="1822450"/>
          <p14:tracePt t="151749" x="5545138" y="1822450"/>
          <p14:tracePt t="151757" x="5473700" y="1830388"/>
          <p14:tracePt t="151762" x="5313363" y="1839913"/>
          <p14:tracePt t="151773" x="5126038" y="1839913"/>
          <p14:tracePt t="151791" x="4911725" y="1839913"/>
          <p14:tracePt t="151806" x="4724400" y="1839913"/>
          <p14:tracePt t="151823" x="4581525" y="1839913"/>
          <p14:tracePt t="151840" x="4483100" y="1839913"/>
          <p14:tracePt t="151856" x="4411663" y="1839913"/>
          <p14:tracePt t="151873" x="4357688" y="1839913"/>
          <p14:tracePt t="151889" x="4276725" y="1839913"/>
          <p14:tracePt t="151906" x="4197350" y="1839913"/>
          <p14:tracePt t="151924" x="4125913" y="1839913"/>
          <p14:tracePt t="151939" x="4044950" y="1839913"/>
          <p14:tracePt t="151956" x="3946525" y="1839913"/>
          <p14:tracePt t="151974" x="3894138" y="1822450"/>
          <p14:tracePt t="151990" x="3840163" y="1822450"/>
          <p14:tracePt t="152007" x="3776663" y="1822450"/>
          <p14:tracePt t="152024" x="3697288" y="1822450"/>
          <p14:tracePt t="152040" x="3616325" y="1822450"/>
          <p14:tracePt t="152057" x="3536950" y="1822450"/>
          <p14:tracePt t="152074" x="3455988" y="1822450"/>
          <p14:tracePt t="152091" x="3394075" y="1822450"/>
          <p14:tracePt t="152106" x="3340100" y="1822450"/>
          <p14:tracePt t="152124" x="3276600" y="1822450"/>
          <p14:tracePt t="152124" x="3251200" y="1822450"/>
          <p14:tracePt t="152141" x="3205163" y="1822450"/>
          <p14:tracePt t="152157" x="3179763" y="1822450"/>
          <p14:tracePt t="152174" x="3143250" y="1822450"/>
          <p14:tracePt t="152190" x="3125788" y="1830388"/>
          <p14:tracePt t="152207" x="3098800" y="1830388"/>
          <p14:tracePt t="152224" x="3071813" y="1839913"/>
          <p14:tracePt t="152240" x="3054350" y="1847850"/>
          <p14:tracePt t="152257" x="3027363" y="1857375"/>
          <p14:tracePt t="152274" x="3000375" y="1866900"/>
          <p14:tracePt t="152290" x="2982913" y="1866900"/>
          <p14:tracePt t="152307" x="2965450" y="1874838"/>
          <p14:tracePt t="152324" x="2928938" y="1893888"/>
          <p14:tracePt t="152340" x="2874963" y="1919288"/>
          <p14:tracePt t="152357" x="2840038" y="1928813"/>
          <p14:tracePt t="152374" x="2803525" y="1946275"/>
          <p14:tracePt t="152390" x="2768600" y="1973263"/>
          <p14:tracePt t="152408" x="2751138" y="1990725"/>
          <p14:tracePt t="152424" x="2724150" y="2000250"/>
          <p14:tracePt t="152440" x="2697163" y="2017713"/>
          <p14:tracePt t="152457" x="2679700" y="2027238"/>
          <p14:tracePt t="152474" x="2660650" y="2054225"/>
          <p14:tracePt t="152490" x="2652713" y="2062163"/>
          <p14:tracePt t="152506" x="2643188" y="2081213"/>
          <p14:tracePt t="152524" x="2625725" y="2108200"/>
          <p14:tracePt t="152540" x="2625725" y="2116138"/>
          <p14:tracePt t="152557" x="2616200" y="2143125"/>
          <p14:tracePt t="152574" x="2616200" y="2160588"/>
          <p14:tracePt t="152590" x="2616200" y="2179638"/>
          <p14:tracePt t="152607" x="2616200" y="2205038"/>
          <p14:tracePt t="152623" x="2616200" y="2224088"/>
          <p14:tracePt t="152640" x="2616200" y="2259013"/>
          <p14:tracePt t="152657" x="2616200" y="2286000"/>
          <p14:tracePt t="152673" x="2616200" y="2303463"/>
          <p14:tracePt t="152691" x="2625725" y="2322513"/>
          <p14:tracePt t="152707" x="2633663" y="2339975"/>
          <p14:tracePt t="152723" x="2652713" y="2357438"/>
          <p14:tracePt t="152740" x="2660650" y="2384425"/>
          <p14:tracePt t="152740" x="2670175" y="2393950"/>
          <p14:tracePt t="152757" x="2679700" y="2411413"/>
          <p14:tracePt t="152774" x="2705100" y="2446338"/>
          <p14:tracePt t="152791" x="2732088" y="2473325"/>
          <p14:tracePt t="152807" x="2759075" y="2509838"/>
          <p14:tracePt t="152823" x="2795588" y="2536825"/>
          <p14:tracePt t="152840" x="2830513" y="2562225"/>
          <p14:tracePt t="152857" x="2867025" y="2581275"/>
          <p14:tracePt t="152873" x="2911475" y="2608263"/>
          <p14:tracePt t="152890" x="2973388" y="2625725"/>
          <p14:tracePt t="152908" x="3017838" y="2652713"/>
          <p14:tracePt t="152923" x="3089275" y="2679700"/>
          <p14:tracePt t="152941" x="3179763" y="2697163"/>
          <p14:tracePt t="152957" x="3232150" y="2714625"/>
          <p14:tracePt t="152973" x="3268663" y="2724150"/>
          <p14:tracePt t="152991" x="3295650" y="2732088"/>
          <p14:tracePt t="153006" x="3313113" y="2732088"/>
          <p14:tracePt t="153024" x="3340100" y="2741613"/>
          <p14:tracePt t="153041" x="3384550" y="2751138"/>
          <p14:tracePt t="153056" x="3429000" y="2759075"/>
          <p14:tracePt t="153073" x="3482975" y="2768600"/>
          <p14:tracePt t="153091" x="3536950" y="2776538"/>
          <p14:tracePt t="153106" x="3589338" y="2776538"/>
          <p14:tracePt t="153124" x="3643313" y="2795588"/>
          <p14:tracePt t="153140" x="3687763" y="2795588"/>
          <p14:tracePt t="153140" x="3714750" y="2803525"/>
          <p14:tracePt t="153157" x="3759200" y="2813050"/>
          <p14:tracePt t="153174" x="3803650" y="2813050"/>
          <p14:tracePt t="153191" x="3848100" y="2822575"/>
          <p14:tracePt t="153207" x="3894138" y="2830513"/>
          <p14:tracePt t="153224" x="3938588" y="2840038"/>
          <p14:tracePt t="153241" x="3973513" y="2840038"/>
          <p14:tracePt t="153257" x="4010025" y="2840038"/>
          <p14:tracePt t="153274" x="4044950" y="2847975"/>
          <p14:tracePt t="153289" x="4071938" y="2847975"/>
          <p14:tracePt t="153306" x="4089400" y="2847975"/>
          <p14:tracePt t="153324" x="4116388" y="2847975"/>
          <p14:tracePt t="153324" x="4125913" y="2847975"/>
          <p14:tracePt t="153341" x="4143375" y="2847975"/>
          <p14:tracePt t="153357" x="4170363" y="2847975"/>
          <p14:tracePt t="153374" x="4205288" y="2847975"/>
          <p14:tracePt t="153391" x="4241800" y="2847975"/>
          <p14:tracePt t="153406" x="4268788" y="2847975"/>
          <p14:tracePt t="153424" x="4313238" y="2847975"/>
          <p14:tracePt t="153440" x="4357688" y="2847975"/>
          <p14:tracePt t="153456" x="4402138" y="2847975"/>
          <p14:tracePt t="153474" x="4446588" y="2847975"/>
          <p14:tracePt t="153490" x="4500563" y="2847975"/>
          <p14:tracePt t="153506" x="4545013" y="2847975"/>
          <p14:tracePt t="153524" x="4589463" y="2847975"/>
          <p14:tracePt t="153540" x="4625975" y="2847975"/>
          <p14:tracePt t="153557" x="4670425" y="2847975"/>
          <p14:tracePt t="153575" x="4697413" y="2847975"/>
          <p14:tracePt t="153591" x="4741863" y="2847975"/>
          <p14:tracePt t="153606" x="4776788" y="2847975"/>
          <p14:tracePt t="153624" x="4822825" y="2847975"/>
          <p14:tracePt t="153640" x="4875213" y="2847975"/>
          <p14:tracePt t="153658" x="4929188" y="2847975"/>
          <p14:tracePt t="153674" x="4991100" y="2847975"/>
          <p14:tracePt t="153690" x="5054600" y="2840038"/>
          <p14:tracePt t="153707" x="5116513" y="2840038"/>
          <p14:tracePt t="153724" x="5187950" y="2830513"/>
          <p14:tracePt t="153739" x="5251450" y="2813050"/>
          <p14:tracePt t="153757" x="5276850" y="2803525"/>
          <p14:tracePt t="153774" x="5303838" y="2786063"/>
          <p14:tracePt t="153813" x="5322888" y="2786063"/>
          <p14:tracePt t="153821" x="5330825" y="2776538"/>
          <p14:tracePt t="153824" x="5357813" y="2768600"/>
          <p14:tracePt t="153841" x="5375275" y="2759075"/>
          <p14:tracePt t="153856" x="5384800" y="2751138"/>
          <p14:tracePt t="153873" x="5402263" y="2751138"/>
          <p14:tracePt t="153890" x="5411788" y="2741613"/>
          <p14:tracePt t="153925" x="5429250" y="2732088"/>
          <p14:tracePt t="153941" x="5438775" y="2724150"/>
          <p14:tracePt t="153942" x="5446713" y="2724150"/>
          <p14:tracePt t="153957" x="5456238" y="2705100"/>
          <p14:tracePt t="153974" x="5473700" y="2697163"/>
          <p14:tracePt t="153990" x="5473700" y="2687638"/>
          <p14:tracePt t="154006" x="5491163" y="2670175"/>
          <p14:tracePt t="154023" x="5500688" y="2643188"/>
          <p14:tracePt t="154040" x="5527675" y="2616200"/>
          <p14:tracePt t="154057" x="5545138" y="2589213"/>
          <p14:tracePt t="154073" x="5562600" y="2562225"/>
          <p14:tracePt t="154091" x="5581650" y="2544763"/>
          <p14:tracePt t="154107" x="5589588" y="2527300"/>
          <p14:tracePt t="154123" x="5608638" y="2500313"/>
          <p14:tracePt t="154141" x="5634038" y="2465388"/>
          <p14:tracePt t="154158" x="5643563" y="2455863"/>
          <p14:tracePt t="154174" x="5653088" y="2438400"/>
          <p14:tracePt t="154190" x="5661025" y="2419350"/>
          <p14:tracePt t="154207" x="5670550" y="2401888"/>
          <p14:tracePt t="154223" x="5688013" y="2374900"/>
          <p14:tracePt t="154241" x="5705475" y="2330450"/>
          <p14:tracePt t="154257" x="5732463" y="2295525"/>
          <p14:tracePt t="154273" x="5741988" y="2259013"/>
          <p14:tracePt t="154291" x="5759450" y="2224088"/>
          <p14:tracePt t="154306" x="5768975" y="2205038"/>
          <p14:tracePt t="154324" x="5776913" y="2170113"/>
          <p14:tracePt t="154324" x="5786438" y="2160588"/>
          <p14:tracePt t="154342" x="5795963" y="2143125"/>
          <p14:tracePt t="154357" x="5803900" y="2125663"/>
          <p14:tracePt t="154374" x="5803900" y="2089150"/>
          <p14:tracePt t="154390" x="5822950" y="2054225"/>
          <p14:tracePt t="154406" x="5822950" y="2017713"/>
          <p14:tracePt t="154424" x="5822950" y="1990725"/>
          <p14:tracePt t="154441" x="5822950" y="1973263"/>
          <p14:tracePt t="154456" x="5822950" y="1955800"/>
          <p14:tracePt t="154474" x="5822950" y="1938338"/>
          <p14:tracePt t="154491" x="5822950" y="1919288"/>
          <p14:tracePt t="154506" x="5822950" y="1911350"/>
          <p14:tracePt t="154637" x="5822950" y="1901825"/>
          <p14:tracePt t="154639" x="5822950" y="1893888"/>
          <p14:tracePt t="154647" x="5813425" y="1884363"/>
          <p14:tracePt t="154656" x="5795963" y="1884363"/>
          <p14:tracePt t="154674" x="5786438" y="1874838"/>
          <p14:tracePt t="154691" x="5776913" y="1874838"/>
          <p14:tracePt t="154749" x="5768975" y="1874838"/>
          <p14:tracePt t="154781" x="5759450" y="1874838"/>
          <p14:tracePt t="154789" x="5751513" y="1874838"/>
          <p14:tracePt t="154797" x="5724525" y="1874838"/>
          <p14:tracePt t="154807" x="5705475" y="1874838"/>
          <p14:tracePt t="154824" x="5670550" y="1874838"/>
          <p14:tracePt t="154841" x="5643563" y="1874838"/>
          <p14:tracePt t="154857" x="5626100" y="1874838"/>
          <p14:tracePt t="154874" x="5608638" y="1866900"/>
          <p14:tracePt t="154890" x="5581650" y="1866900"/>
          <p14:tracePt t="154907" x="5572125" y="1866900"/>
          <p14:tracePt t="154924" x="5562600" y="1866900"/>
          <p14:tracePt t="154940" x="5554663" y="1866900"/>
          <p14:tracePt t="154957" x="5545138" y="1866900"/>
          <p14:tracePt t="155205" x="0" y="0"/>
        </p14:tracePtLst>
        <p14:tracePtLst>
          <p14:tracePt t="194865" x="4276725" y="4608513"/>
          <p14:tracePt t="195229" x="4295775" y="4608513"/>
          <p14:tracePt t="195237" x="4330700" y="4608513"/>
          <p14:tracePt t="195242" x="4357688" y="4608513"/>
          <p14:tracePt t="195259" x="4402138" y="4608513"/>
          <p14:tracePt t="195260" x="4500563" y="4608513"/>
          <p14:tracePt t="195276" x="4598988" y="4608513"/>
          <p14:tracePt t="195292" x="4724400" y="4608513"/>
          <p14:tracePt t="195310" x="4795838" y="4608513"/>
          <p14:tracePt t="195326" x="4848225" y="4608513"/>
          <p14:tracePt t="195342" x="4911725" y="4608513"/>
          <p14:tracePt t="195359" x="4965700" y="4608513"/>
          <p14:tracePt t="195376" x="5037138" y="4608513"/>
          <p14:tracePt t="195392" x="5133975" y="4608513"/>
          <p14:tracePt t="195410" x="5241925" y="4608513"/>
          <p14:tracePt t="195426" x="5348288" y="4608513"/>
          <p14:tracePt t="195442" x="5446713" y="4608513"/>
          <p14:tracePt t="195460" x="5537200" y="4608513"/>
          <p14:tracePt t="195476" x="5599113" y="4608513"/>
          <p14:tracePt t="195492" x="5661025" y="4608513"/>
          <p14:tracePt t="195510" x="5688013" y="4608513"/>
          <p14:tracePt t="195526" x="5724525" y="4608513"/>
          <p14:tracePt t="195543" x="5741988" y="4608513"/>
          <p14:tracePt t="195559" x="5759450" y="4608513"/>
          <p14:tracePt t="195576" x="5786438" y="4608513"/>
          <p14:tracePt t="195593" x="5813425" y="4608513"/>
          <p14:tracePt t="195610" x="5840413" y="4608513"/>
          <p14:tracePt t="195626" x="5894388" y="4608513"/>
          <p14:tracePt t="195642" x="5929313" y="4608513"/>
          <p14:tracePt t="195642" x="5946775" y="4608513"/>
          <p14:tracePt t="195661" x="5973763" y="4608513"/>
          <p14:tracePt t="195675" x="6018213" y="4608513"/>
          <p14:tracePt t="195692" x="6089650" y="4608513"/>
          <p14:tracePt t="195710" x="6143625" y="4608513"/>
          <p14:tracePt t="195725" x="6197600" y="4608513"/>
          <p14:tracePt t="195743" x="6242050" y="4608513"/>
          <p14:tracePt t="195760" x="6296025" y="4608513"/>
          <p14:tracePt t="195775" x="6340475" y="4608513"/>
          <p14:tracePt t="195793" x="6384925" y="4608513"/>
          <p14:tracePt t="195810" x="6429375" y="4608513"/>
          <p14:tracePt t="195825" x="6465888" y="4608513"/>
          <p14:tracePt t="195843" x="6510338" y="4608513"/>
          <p14:tracePt t="195860" x="6562725" y="4608513"/>
          <p14:tracePt t="195875" x="6634163" y="4608513"/>
          <p14:tracePt t="195893" x="6680200" y="4608513"/>
          <p14:tracePt t="195910" x="6732588" y="4608513"/>
          <p14:tracePt t="195925" x="6769100" y="4608513"/>
          <p14:tracePt t="195943" x="6804025" y="4608513"/>
          <p14:tracePt t="195960" x="6848475" y="4608513"/>
          <p14:tracePt t="195975" x="6884988" y="4608513"/>
          <p14:tracePt t="195993" x="6902450" y="4608513"/>
          <p14:tracePt t="196010" x="6938963" y="4608513"/>
          <p14:tracePt t="196026" x="6965950" y="4608513"/>
          <p14:tracePt t="196043" x="7000875" y="4608513"/>
          <p14:tracePt t="196059" x="7045325" y="4608513"/>
          <p14:tracePt t="196075" x="7108825" y="4608513"/>
          <p14:tracePt t="196075" x="7143750" y="4616450"/>
          <p14:tracePt t="196094" x="7205663" y="4616450"/>
          <p14:tracePt t="196109" x="7296150" y="4616450"/>
          <p14:tracePt t="196125" x="7385050" y="4616450"/>
          <p14:tracePt t="196143" x="7473950" y="4616450"/>
          <p14:tracePt t="196159" x="7545388" y="4616450"/>
          <p14:tracePt t="196176" x="7608888" y="4616450"/>
          <p14:tracePt t="196193" x="7661275" y="4616450"/>
          <p14:tracePt t="196209" x="7688263" y="4616450"/>
          <p14:tracePt t="196226" x="7705725" y="4616450"/>
          <p14:tracePt t="196270" x="7715250" y="4616450"/>
          <p14:tracePt t="196292" x="7724775" y="4616450"/>
          <p14:tracePt t="196309" x="7732713" y="4616450"/>
          <p14:tracePt t="196333" x="7742238" y="4616450"/>
          <p14:tracePt t="196373" x="7751763" y="4616450"/>
          <p14:tracePt t="197533" x="7705725" y="4616450"/>
          <p14:tracePt t="197540" x="7634288" y="4616450"/>
          <p14:tracePt t="197541" x="7483475" y="4616450"/>
          <p14:tracePt t="197559" x="7313613" y="4608513"/>
          <p14:tracePt t="197576" x="7170738" y="4589463"/>
          <p14:tracePt t="197593" x="7081838" y="4581525"/>
          <p14:tracePt t="197609" x="7000875" y="4581525"/>
          <p14:tracePt t="197626" x="6946900" y="4581525"/>
          <p14:tracePt t="197643" x="6902450" y="4581525"/>
          <p14:tracePt t="197659" x="6858000" y="4581525"/>
          <p14:tracePt t="197659" x="6831013" y="4581525"/>
          <p14:tracePt t="197678" x="6796088" y="4581525"/>
          <p14:tracePt t="197692" x="6661150" y="4581525"/>
          <p14:tracePt t="197710" x="6562725" y="4581525"/>
          <p14:tracePt t="197726" x="6465888" y="4581525"/>
          <p14:tracePt t="197742" x="6375400" y="4581525"/>
          <p14:tracePt t="197760" x="6296025" y="4581525"/>
          <p14:tracePt t="197776" x="6215063" y="4581525"/>
          <p14:tracePt t="197792" x="6126163" y="4581525"/>
          <p14:tracePt t="197809" x="6010275" y="4581525"/>
          <p14:tracePt t="197826" x="5848350" y="4581525"/>
          <p14:tracePt t="197842" x="5697538" y="4581525"/>
          <p14:tracePt t="197861" x="5527675" y="4581525"/>
          <p14:tracePt t="197876" x="5384800" y="4581525"/>
          <p14:tracePt t="197892" x="5205413" y="4581525"/>
          <p14:tracePt t="197909" x="5099050" y="4581525"/>
          <p14:tracePt t="197927" x="5018088" y="4581525"/>
          <p14:tracePt t="197943" x="4938713" y="4581525"/>
          <p14:tracePt t="197959" x="4875213" y="4581525"/>
          <p14:tracePt t="197977" x="4822825" y="4581525"/>
          <p14:tracePt t="197993" x="4768850" y="4581525"/>
          <p14:tracePt t="198010" x="4724400" y="4581525"/>
          <p14:tracePt t="198026" x="4670425" y="4581525"/>
          <p14:tracePt t="198042" x="4616450" y="4581525"/>
          <p14:tracePt t="198060" x="4581525" y="4581525"/>
          <p14:tracePt t="198076" x="4545013" y="4581525"/>
          <p14:tracePt t="198092" x="4500563" y="4581525"/>
          <p14:tracePt t="198110" x="4473575" y="4581525"/>
          <p14:tracePt t="198125" x="4438650" y="4581525"/>
          <p14:tracePt t="198142" x="4394200" y="4581525"/>
          <p14:tracePt t="198160" x="4340225" y="4589463"/>
          <p14:tracePt t="198175" x="4276725" y="4616450"/>
          <p14:tracePt t="198193" x="4224338" y="4625975"/>
          <p14:tracePt t="198210" x="4170363" y="4652963"/>
          <p14:tracePt t="198225" x="4133850" y="4660900"/>
          <p14:tracePt t="198243" x="4098925" y="4687888"/>
          <p14:tracePt t="198260" x="4071938" y="4705350"/>
          <p14:tracePt t="198275" x="4027488" y="4741863"/>
          <p14:tracePt t="198294" x="4010025" y="4768850"/>
          <p14:tracePt t="198310" x="3990975" y="4795838"/>
          <p14:tracePt t="198326" x="3983038" y="4822825"/>
          <p14:tracePt t="198343" x="3956050" y="4857750"/>
          <p14:tracePt t="198361" x="3946525" y="4884738"/>
          <p14:tracePt t="198375" x="3938588" y="4911725"/>
          <p14:tracePt t="198393" x="3938588" y="4938713"/>
          <p14:tracePt t="198410" x="3938588" y="4965700"/>
          <p14:tracePt t="198426" x="3938588" y="5010150"/>
          <p14:tracePt t="198443" x="3938588" y="5054600"/>
          <p14:tracePt t="198460" x="3956050" y="5081588"/>
          <p14:tracePt t="198475" x="3973513" y="5126038"/>
          <p14:tracePt t="198493" x="3983038" y="5143500"/>
          <p14:tracePt t="198510" x="4000500" y="5160963"/>
          <p14:tracePt t="198526" x="4027488" y="5187950"/>
          <p14:tracePt t="198543" x="4044950" y="5205413"/>
          <p14:tracePt t="198559" x="4081463" y="5214938"/>
          <p14:tracePt t="198575" x="4116388" y="5224463"/>
          <p14:tracePt t="198593" x="4160838" y="5241925"/>
          <p14:tracePt t="198609" x="4214813" y="5251450"/>
          <p14:tracePt t="198626" x="4295775" y="5276850"/>
          <p14:tracePt t="198643" x="4348163" y="5295900"/>
          <p14:tracePt t="198660" x="4411663" y="5330825"/>
          <p14:tracePt t="198676" x="4537075" y="5357813"/>
          <p14:tracePt t="198693" x="4625975" y="5375275"/>
          <p14:tracePt t="198709" x="4714875" y="5394325"/>
          <p14:tracePt t="198725" x="4786313" y="5402263"/>
          <p14:tracePt t="198743" x="4848225" y="5411788"/>
          <p14:tracePt t="198760" x="4902200" y="5411788"/>
          <p14:tracePt t="198776" x="4956175" y="5429250"/>
          <p14:tracePt t="198792" x="5010150" y="5438775"/>
          <p14:tracePt t="198810" x="5081588" y="5446713"/>
          <p14:tracePt t="198826" x="5153025" y="5456238"/>
          <p14:tracePt t="198843" x="5232400" y="5473700"/>
          <p14:tracePt t="198859" x="5357813" y="5491163"/>
          <p14:tracePt t="198876" x="5510213" y="5510213"/>
          <p14:tracePt t="198893" x="5634038" y="5527675"/>
          <p14:tracePt t="198909" x="5732463" y="5545138"/>
          <p14:tracePt t="198926" x="5857875" y="5562600"/>
          <p14:tracePt t="198943" x="5973763" y="5562600"/>
          <p14:tracePt t="198960" x="6062663" y="5562600"/>
          <p14:tracePt t="198976" x="6170613" y="5562600"/>
          <p14:tracePt t="198992" x="6276975" y="5562600"/>
          <p14:tracePt t="199009" x="6411913" y="5562600"/>
          <p14:tracePt t="199026" x="6545263" y="5562600"/>
          <p14:tracePt t="199042" x="6688138" y="5562600"/>
          <p14:tracePt t="199060" x="6831013" y="5562600"/>
          <p14:tracePt t="199076" x="6973888" y="5562600"/>
          <p14:tracePt t="199092" x="7180263" y="5562600"/>
          <p14:tracePt t="199110" x="7323138" y="5562600"/>
          <p14:tracePt t="199127" x="7446963" y="5562600"/>
          <p14:tracePt t="199142" x="7581900" y="5562600"/>
          <p14:tracePt t="199159" x="7705725" y="5562600"/>
          <p14:tracePt t="199176" x="7823200" y="5562600"/>
          <p14:tracePt t="199192" x="7929563" y="5562600"/>
          <p14:tracePt t="199210" x="8027988" y="5562600"/>
          <p14:tracePt t="199226" x="8126413" y="5562600"/>
          <p14:tracePt t="199242" x="8224838" y="5562600"/>
          <p14:tracePt t="199260" x="8304213" y="5562600"/>
          <p14:tracePt t="199260" x="8340725" y="5562600"/>
          <p14:tracePt t="199276" x="8420100" y="5562600"/>
          <p14:tracePt t="199292" x="8501063" y="5554663"/>
          <p14:tracePt t="199309" x="8572500" y="5527675"/>
          <p14:tracePt t="199325" x="8680450" y="5500688"/>
          <p14:tracePt t="199342" x="8777288" y="5465763"/>
          <p14:tracePt t="199360" x="8885238" y="5446713"/>
          <p14:tracePt t="199375" x="8947150" y="5411788"/>
          <p14:tracePt t="199393" x="9010650" y="5384800"/>
          <p14:tracePt t="199410" x="9055100" y="5357813"/>
          <p14:tracePt t="199425" x="9090025" y="5330825"/>
          <p14:tracePt t="199442" x="9117013" y="5303838"/>
          <p14:tracePt t="199460" x="9134475" y="5276850"/>
          <p14:tracePt t="199475" x="9134475" y="5251450"/>
          <p14:tracePt t="199493" x="9134475" y="5224463"/>
          <p14:tracePt t="199510" x="9134475" y="5197475"/>
          <p14:tracePt t="199525" x="9134475" y="5160963"/>
          <p14:tracePt t="199543" x="9134475" y="5143500"/>
          <p14:tracePt t="199560" x="9134475" y="5108575"/>
          <p14:tracePt t="199576" x="9134475" y="5072063"/>
          <p14:tracePt t="199593" x="9134475" y="5045075"/>
          <p14:tracePt t="199610" x="9134475" y="5010150"/>
          <p14:tracePt t="199625" x="9134475" y="4973638"/>
          <p14:tracePt t="199643" x="9134475" y="4938713"/>
          <p14:tracePt t="199660" x="9134475" y="4919663"/>
          <p14:tracePt t="199675" x="9126538" y="4894263"/>
          <p14:tracePt t="199694" x="9117013" y="4884738"/>
          <p14:tracePt t="199710" x="9109075" y="4875213"/>
          <p14:tracePt t="199725" x="9099550" y="4867275"/>
          <p14:tracePt t="199743" x="9090025" y="4848225"/>
          <p14:tracePt t="199760" x="9082088" y="4840288"/>
          <p14:tracePt t="199776" x="9045575" y="4822825"/>
          <p14:tracePt t="199793" x="9001125" y="4795838"/>
          <p14:tracePt t="199809" x="8920163" y="4768850"/>
          <p14:tracePt t="199825" x="8831263" y="4732338"/>
          <p14:tracePt t="199843" x="8715375" y="4705350"/>
          <p14:tracePt t="199859" x="8616950" y="4670425"/>
          <p14:tracePt t="199876" x="8466138" y="4633913"/>
          <p14:tracePt t="199893" x="8385175" y="4625975"/>
          <p14:tracePt t="199909" x="8323263" y="4608513"/>
          <p14:tracePt t="199926" x="8269288" y="4598988"/>
          <p14:tracePt t="199943" x="8232775" y="4598988"/>
          <p14:tracePt t="199959" x="8197850" y="4598988"/>
          <p14:tracePt t="199976" x="8161338" y="4598988"/>
          <p14:tracePt t="199993" x="8108950" y="4598988"/>
          <p14:tracePt t="200009" x="8054975" y="4598988"/>
          <p14:tracePt t="200026" x="7966075" y="4598988"/>
          <p14:tracePt t="200043" x="7867650" y="4598988"/>
          <p14:tracePt t="200059" x="7751763" y="4616450"/>
          <p14:tracePt t="200077" x="7599363" y="4643438"/>
          <p14:tracePt t="200094" x="7500938" y="4643438"/>
          <p14:tracePt t="200110" x="7412038" y="4643438"/>
          <p14:tracePt t="200126" x="7304088" y="4643438"/>
          <p14:tracePt t="200143" x="7188200" y="4643438"/>
          <p14:tracePt t="200159" x="7045325" y="4643438"/>
          <p14:tracePt t="200177" x="6875463" y="4643438"/>
          <p14:tracePt t="200193" x="6705600" y="4643438"/>
          <p14:tracePt t="200210" x="6545263" y="4643438"/>
          <p14:tracePt t="200226" x="6384925" y="4633913"/>
          <p14:tracePt t="200242" x="6224588" y="4608513"/>
          <p14:tracePt t="200259" x="6072188" y="4598988"/>
          <p14:tracePt t="200276" x="5902325" y="4581525"/>
          <p14:tracePt t="200293" x="5670550" y="4562475"/>
          <p14:tracePt t="200310" x="5537200" y="4554538"/>
          <p14:tracePt t="200326" x="5438775" y="4537075"/>
          <p14:tracePt t="200343" x="5330825" y="4527550"/>
          <p14:tracePt t="200360" x="5241925" y="4527550"/>
          <p14:tracePt t="200377" x="5133975" y="4518025"/>
          <p14:tracePt t="200392" x="5027613" y="4518025"/>
          <p14:tracePt t="200410" x="4929188" y="4518025"/>
          <p14:tracePt t="200426" x="4840288" y="4518025"/>
          <p14:tracePt t="200442" x="4768850" y="4518025"/>
          <p14:tracePt t="200460" x="4697413" y="4518025"/>
          <p14:tracePt t="200476" x="4625975" y="4518025"/>
          <p14:tracePt t="200476" x="4598988" y="4518025"/>
          <p14:tracePt t="200493" x="4537075" y="4518025"/>
          <p14:tracePt t="200510" x="4483100" y="4518025"/>
          <p14:tracePt t="200542" x="4419600" y="4518025"/>
          <p14:tracePt t="200543" x="4357688" y="4518025"/>
          <p14:tracePt t="200560" x="4303713" y="4518025"/>
          <p14:tracePt t="200576" x="4232275" y="4527550"/>
          <p14:tracePt t="200592" x="4143375" y="4545013"/>
          <p14:tracePt t="200610" x="4071938" y="4545013"/>
          <p14:tracePt t="200626" x="4027488" y="4554538"/>
          <p14:tracePt t="200643" x="4000500" y="4572000"/>
          <p14:tracePt t="200660" x="3956050" y="4581525"/>
          <p14:tracePt t="200676" x="3929063" y="4598988"/>
          <p14:tracePt t="200693" x="3894138" y="4616450"/>
          <p14:tracePt t="200710" x="3875088" y="4633913"/>
          <p14:tracePt t="200726" x="3857625" y="4652963"/>
          <p14:tracePt t="200743" x="3830638" y="4670425"/>
          <p14:tracePt t="200760" x="3813175" y="4697413"/>
          <p14:tracePt t="200776" x="3803650" y="4714875"/>
          <p14:tracePt t="200792" x="3786188" y="4732338"/>
          <p14:tracePt t="200809" x="3786188" y="4768850"/>
          <p14:tracePt t="200826" x="3768725" y="4803775"/>
          <p14:tracePt t="200843" x="3768725" y="4848225"/>
          <p14:tracePt t="200843" x="3768725" y="4867275"/>
          <p14:tracePt t="200861" x="3768725" y="4894263"/>
          <p14:tracePt t="200876" x="3768725" y="4956175"/>
          <p14:tracePt t="200893" x="3768725" y="4983163"/>
          <p14:tracePt t="200910" x="3768725" y="5018088"/>
          <p14:tracePt t="200926" x="3776663" y="5045075"/>
          <p14:tracePt t="200942" x="3795713" y="5081588"/>
          <p14:tracePt t="200960" x="3813175" y="5108575"/>
          <p14:tracePt t="200976" x="3840163" y="5133975"/>
          <p14:tracePt t="200993" x="3894138" y="5170488"/>
          <p14:tracePt t="201010" x="3965575" y="5224463"/>
          <p14:tracePt t="201026" x="4098925" y="5276850"/>
          <p14:tracePt t="201043" x="4232275" y="5313363"/>
          <p14:tracePt t="201059" x="4384675" y="5348288"/>
          <p14:tracePt t="201076" x="4545013" y="5394325"/>
          <p14:tracePt t="201076" x="4598988" y="5402263"/>
          <p14:tracePt t="201093" x="4714875" y="5419725"/>
          <p14:tracePt t="201110" x="4795838" y="5446713"/>
          <p14:tracePt t="201127" x="4857750" y="5456238"/>
          <p14:tracePt t="201143" x="4911725" y="5456238"/>
          <p14:tracePt t="201159" x="4956175" y="5456238"/>
          <p14:tracePt t="201176" x="4983163" y="5456238"/>
          <p14:tracePt t="201193" x="5000625" y="5456238"/>
          <p14:tracePt t="201209" x="5010150" y="5456238"/>
          <p14:tracePt t="201226" x="5018088" y="5456238"/>
          <p14:tracePt t="201341" x="5037138" y="5456238"/>
          <p14:tracePt t="201349" x="5062538" y="5456238"/>
          <p14:tracePt t="201350" x="5108575" y="5456238"/>
          <p14:tracePt t="201359" x="5276850" y="5456238"/>
          <p14:tracePt t="201376" x="5500688" y="5456238"/>
          <p14:tracePt t="201393" x="5776913" y="5456238"/>
          <p14:tracePt t="201410" x="6143625" y="5446713"/>
          <p14:tracePt t="201427" x="6384925" y="5429250"/>
          <p14:tracePt t="201444" x="6545263" y="5402263"/>
          <p14:tracePt t="201459" x="6634163" y="5384800"/>
          <p14:tracePt t="201476" x="6653213" y="5375275"/>
          <p14:tracePt t="201492" x="6670675" y="5375275"/>
          <p14:tracePt t="201717" x="6670675" y="5367338"/>
          <p14:tracePt t="201733" x="6661150" y="5357813"/>
          <p14:tracePt t="201733" x="6653213" y="5348288"/>
          <p14:tracePt t="201757" x="6634163" y="5348288"/>
          <p14:tracePt t="201765" x="6616700" y="5348288"/>
          <p14:tracePt t="201773" x="6589713" y="5348288"/>
          <p14:tracePt t="201776" x="6510338" y="5330825"/>
          <p14:tracePt t="201792" x="6375400" y="5313363"/>
          <p14:tracePt t="201810" x="6205538" y="5286375"/>
          <p14:tracePt t="201826" x="6018213" y="5251450"/>
          <p14:tracePt t="201842" x="5822950" y="5214938"/>
          <p14:tracePt t="201842" x="5751513" y="5205413"/>
          <p14:tracePt t="201862" x="5680075" y="5197475"/>
          <p14:tracePt t="201876" x="5599113" y="5187950"/>
          <p14:tracePt t="201932" x="5608638" y="5187950"/>
          <p14:tracePt t="201941" x="5670550" y="5187950"/>
          <p14:tracePt t="201949" x="5776913" y="5187950"/>
          <p14:tracePt t="201953" x="5875338" y="5187950"/>
          <p14:tracePt t="201959" x="6153150" y="5187950"/>
          <p14:tracePt t="201976" x="6554788" y="5205413"/>
          <p14:tracePt t="201993" x="6786563" y="5251450"/>
          <p14:tracePt t="202011" x="6911975" y="5259388"/>
          <p14:tracePt t="202026" x="6919913" y="5259388"/>
          <p14:tracePt t="202109" x="6911975" y="5259388"/>
          <p14:tracePt t="202117" x="6894513" y="5268913"/>
          <p14:tracePt t="202118" x="6875463" y="5276850"/>
          <p14:tracePt t="202205" x="6911975" y="5276850"/>
          <p14:tracePt t="202209" x="6946900" y="5276850"/>
          <p14:tracePt t="202225" x="6991350" y="5276850"/>
          <p14:tracePt t="202226" x="7099300" y="5276850"/>
          <p14:tracePt t="202243" x="7180263" y="5276850"/>
          <p14:tracePt t="202260" x="7197725" y="5276850"/>
          <p14:tracePt t="202381" x="7215188" y="5276850"/>
          <p14:tracePt t="202388" x="7242175" y="5276850"/>
          <p14:tracePt t="202397" x="7277100" y="5295900"/>
          <p14:tracePt t="202405" x="7331075" y="5313363"/>
          <p14:tracePt t="202412" x="7466013" y="5348288"/>
          <p14:tracePt t="202426" x="7643813" y="5394325"/>
          <p14:tracePt t="202443" x="7804150" y="5411788"/>
          <p14:tracePt t="202459" x="7966075" y="5429250"/>
          <p14:tracePt t="202459" x="8037513" y="5438775"/>
          <p14:tracePt t="202477" x="8081963" y="5438775"/>
          <p14:tracePt t="202477" x="8116888" y="5438775"/>
          <p14:tracePt t="202493" x="8170863" y="5438775"/>
          <p14:tracePt t="202510" x="8215313" y="5438775"/>
          <p14:tracePt t="202526" x="8251825" y="5438775"/>
          <p14:tracePt t="202543" x="8269288" y="5438775"/>
          <p14:tracePt t="202559" x="8277225" y="5438775"/>
          <p14:tracePt t="202576" x="8296275" y="5438775"/>
          <p14:tracePt t="202593" x="8313738" y="5438775"/>
          <p14:tracePt t="202610" x="8331200" y="5438775"/>
          <p14:tracePt t="202627" x="8340725" y="5438775"/>
          <p14:tracePt t="202643" x="8348663" y="5429250"/>
          <p14:tracePt t="202659" x="8367713" y="5429250"/>
          <p14:tracePt t="202659" x="8375650" y="5429250"/>
          <p14:tracePt t="202677" x="8385175" y="5419725"/>
          <p14:tracePt t="202693" x="8402638" y="5419725"/>
          <p14:tracePt t="202710" x="8420100" y="5419725"/>
          <p14:tracePt t="202726" x="8429625" y="5411788"/>
          <p14:tracePt t="202742" x="8456613" y="5402263"/>
          <p14:tracePt t="202759" x="8474075" y="5394325"/>
          <p14:tracePt t="202777" x="8501063" y="5384800"/>
          <p14:tracePt t="202792" x="8510588" y="5375275"/>
          <p14:tracePt t="202809" x="8528050" y="5357813"/>
          <p14:tracePt t="202826" x="8545513" y="5348288"/>
          <p14:tracePt t="202843" x="8555038" y="5348288"/>
          <p14:tracePt t="203271" x="0" y="0"/>
        </p14:tracePtLst>
        <p14:tracePtLst>
          <p14:tracePt t="223945" x="6126163" y="1751013"/>
          <p14:tracePt t="224020" x="6134100" y="1751013"/>
          <p14:tracePt t="224028" x="6153150" y="1751013"/>
          <p14:tracePt t="224036" x="6161088" y="1751013"/>
          <p14:tracePt t="224044" x="6224588" y="1751013"/>
          <p14:tracePt t="224044" x="6259513" y="1751013"/>
          <p14:tracePt t="224060" x="6357938" y="1751013"/>
          <p14:tracePt t="224084" x="6465888" y="1751013"/>
          <p14:tracePt t="224100" x="6608763" y="1751013"/>
          <p14:tracePt t="224116" x="6759575" y="1751013"/>
          <p14:tracePt t="224132" x="6902450" y="1751013"/>
          <p14:tracePt t="224148" x="7045325" y="1751013"/>
          <p14:tracePt t="224164" x="7170738" y="1751013"/>
          <p14:tracePt t="224180" x="7296150" y="1751013"/>
          <p14:tracePt t="224193" x="7402513" y="1751013"/>
          <p14:tracePt t="224210" x="7518400" y="1751013"/>
          <p14:tracePt t="224226" x="7653338" y="1751013"/>
          <p14:tracePt t="224226" x="7715250" y="1751013"/>
          <p14:tracePt t="224244" x="7831138" y="1751013"/>
          <p14:tracePt t="224261" x="7956550" y="1751013"/>
          <p14:tracePt t="224276" x="8062913" y="1751013"/>
          <p14:tracePt t="224293" x="8161338" y="1751013"/>
          <p14:tracePt t="224311" x="8224838" y="1751013"/>
          <p14:tracePt t="224326" x="8277225" y="1751013"/>
          <p14:tracePt t="224344" x="8331200" y="1751013"/>
          <p14:tracePt t="224360" x="8385175" y="1751013"/>
          <p14:tracePt t="224376" x="8439150" y="1751013"/>
          <p14:tracePt t="224394" x="8510588" y="1751013"/>
          <p14:tracePt t="224411" x="8582025" y="1751013"/>
          <p14:tracePt t="224427" x="8643938" y="1751013"/>
          <p14:tracePt t="224444" x="8732838" y="1751013"/>
          <p14:tracePt t="224460" x="8786813" y="1751013"/>
          <p14:tracePt t="224476" x="8831263" y="1751013"/>
          <p14:tracePt t="224494" x="8875713" y="1751013"/>
          <p14:tracePt t="224510" x="8912225" y="1751013"/>
          <p14:tracePt t="224526" x="8947150" y="1751013"/>
          <p14:tracePt t="224544" x="8966200" y="1751013"/>
          <p14:tracePt t="224559" x="8991600" y="1751013"/>
          <p14:tracePt t="224576" x="9001125" y="1751013"/>
          <p14:tracePt t="224594" x="9028113" y="1751013"/>
          <p14:tracePt t="224609" x="9055100" y="1751013"/>
          <p14:tracePt t="224627" x="9072563" y="1751013"/>
          <p14:tracePt t="224643" x="9090025" y="1751013"/>
          <p14:tracePt t="224823" x="9082088" y="1751013"/>
          <p14:tracePt t="224852" x="9028113" y="1758950"/>
          <p14:tracePt t="224860" x="8983663" y="1758950"/>
          <p14:tracePt t="224868" x="8813800" y="1776413"/>
          <p14:tracePt t="224877" x="8643938" y="1803400"/>
          <p14:tracePt t="224893" x="8483600" y="1830388"/>
          <p14:tracePt t="224909" x="8348663" y="1847850"/>
          <p14:tracePt t="224926" x="8242300" y="1866900"/>
          <p14:tracePt t="224943" x="8143875" y="1884363"/>
          <p14:tracePt t="224960" x="8045450" y="1884363"/>
          <p14:tracePt t="224977" x="7966075" y="1901825"/>
          <p14:tracePt t="224993" x="7867650" y="1919288"/>
          <p14:tracePt t="225010" x="7796213" y="1919288"/>
          <p14:tracePt t="225026" x="7715250" y="1919288"/>
          <p14:tracePt t="225043" x="7616825" y="1919288"/>
          <p14:tracePt t="225060" x="7562850" y="1928813"/>
          <p14:tracePt t="225077" x="7527925" y="1938338"/>
          <p14:tracePt t="225093" x="7518400" y="1938338"/>
          <p14:tracePt t="225196" x="7545388" y="1938338"/>
          <p14:tracePt t="225204" x="7608888" y="1938338"/>
          <p14:tracePt t="225212" x="7688263" y="1938338"/>
          <p14:tracePt t="225226" x="7786688" y="1938338"/>
          <p14:tracePt t="225227" x="8027988" y="1938338"/>
          <p14:tracePt t="225243" x="8439150" y="1938338"/>
          <p14:tracePt t="225260" x="8643938" y="1938338"/>
          <p14:tracePt t="225277" x="8777288" y="1938338"/>
          <p14:tracePt t="225293" x="8848725" y="1938338"/>
          <p14:tracePt t="225310" x="8867775" y="1938338"/>
          <p14:tracePt t="225326" x="8875713" y="1938338"/>
          <p14:tracePt t="225343" x="8885238" y="1938338"/>
          <p14:tracePt t="226003" x="8858250" y="1938338"/>
          <p14:tracePt t="226012" x="8840788" y="1938338"/>
          <p14:tracePt t="226016" x="8813800" y="1938338"/>
          <p14:tracePt t="226026" x="8751888" y="1938338"/>
          <p14:tracePt t="226026" x="8724900" y="1938338"/>
          <p14:tracePt t="226044" x="8688388" y="1938338"/>
          <p14:tracePt t="226059" x="8572500" y="1938338"/>
          <p14:tracePt t="226077" x="8501063" y="1938338"/>
          <p14:tracePt t="226094" x="8402638" y="1938338"/>
          <p14:tracePt t="226109" x="8313738" y="1938338"/>
          <p14:tracePt t="226127" x="8215313" y="1938338"/>
          <p14:tracePt t="226143" x="8089900" y="1938338"/>
          <p14:tracePt t="226160" x="7983538" y="1938338"/>
          <p14:tracePt t="226177" x="7885113" y="1938338"/>
          <p14:tracePt t="226194" x="7796213" y="1928813"/>
          <p14:tracePt t="226210" x="7732713" y="1928813"/>
          <p14:tracePt t="226226" x="7680325" y="1919288"/>
          <p14:tracePt t="226243" x="7589838" y="1901825"/>
          <p14:tracePt t="226260" x="7537450" y="1901825"/>
          <p14:tracePt t="226276" x="7456488" y="1884363"/>
          <p14:tracePt t="226293" x="7367588" y="1874838"/>
          <p14:tracePt t="226310" x="7286625" y="1866900"/>
          <p14:tracePt t="226327" x="7197725" y="1847850"/>
          <p14:tracePt t="226343" x="7108825" y="1839913"/>
          <p14:tracePt t="226360" x="7027863" y="1830388"/>
          <p14:tracePt t="226377" x="6973888" y="1822450"/>
          <p14:tracePt t="226393" x="6929438" y="1812925"/>
          <p14:tracePt t="226410" x="6894513" y="1803400"/>
          <p14:tracePt t="226427" x="6848475" y="1803400"/>
          <p14:tracePt t="226444" x="6796088" y="1795463"/>
          <p14:tracePt t="226460" x="6751638" y="1785938"/>
          <p14:tracePt t="226477" x="6697663" y="1785938"/>
          <p14:tracePt t="226494" x="6643688" y="1785938"/>
          <p14:tracePt t="226510" x="6599238" y="1785938"/>
          <p14:tracePt t="226527" x="6554788" y="1785938"/>
          <p14:tracePt t="226543" x="6518275" y="1785938"/>
          <p14:tracePt t="226561" x="6491288" y="1785938"/>
          <p14:tracePt t="226576" x="6456363" y="1785938"/>
          <p14:tracePt t="226593" x="6429375" y="1795463"/>
          <p14:tracePt t="226610" x="6411913" y="1795463"/>
          <p14:tracePt t="226626" x="6394450" y="1812925"/>
          <p14:tracePt t="226626" x="6384925" y="1812925"/>
          <p14:tracePt t="226644" x="6367463" y="1812925"/>
          <p14:tracePt t="226660" x="6367463" y="1822450"/>
          <p14:tracePt t="226677" x="6357938" y="1830388"/>
          <p14:tracePt t="226694" x="6348413" y="1839913"/>
          <p14:tracePt t="226710" x="6330950" y="1847850"/>
          <p14:tracePt t="226726" x="6313488" y="1866900"/>
          <p14:tracePt t="226743" x="6286500" y="1893888"/>
          <p14:tracePt t="226760" x="6276975" y="1911350"/>
          <p14:tracePt t="226776" x="6269038" y="1911350"/>
          <p14:tracePt t="226794" x="6269038" y="1919288"/>
          <p14:tracePt t="226828" x="6259513" y="1928813"/>
          <p14:tracePt t="226843" x="6259513" y="1938338"/>
          <p14:tracePt t="226844" x="6259513" y="1946275"/>
          <p14:tracePt t="226844" x="6251575" y="1946275"/>
          <p14:tracePt t="226861" x="6251575" y="1965325"/>
          <p14:tracePt t="226876" x="6242050" y="1982788"/>
          <p14:tracePt t="226893" x="6242050" y="1990725"/>
          <p14:tracePt t="226910" x="6232525" y="2000250"/>
          <p14:tracePt t="226926" x="6232525" y="2009775"/>
          <p14:tracePt t="226964" x="6232525" y="2017713"/>
          <p14:tracePt t="226980" x="6232525" y="2027238"/>
          <p14:tracePt t="226986" x="6224588" y="2027238"/>
          <p14:tracePt t="226993" x="6224588" y="2036763"/>
          <p14:tracePt t="227009" x="6224588" y="2044700"/>
          <p14:tracePt t="227026" x="6224588" y="2054225"/>
          <p14:tracePt t="227060" x="6224588" y="2062163"/>
          <p14:tracePt t="227092" x="6224588" y="2071688"/>
          <p14:tracePt t="227124" x="6224588" y="2081213"/>
          <p14:tracePt t="227139" x="6224588" y="2089150"/>
          <p14:tracePt t="227164" x="6224588" y="2098675"/>
          <p14:tracePt t="227180" x="6224588" y="2108200"/>
          <p14:tracePt t="227196" x="6224588" y="2116138"/>
          <p14:tracePt t="227204" x="6224588" y="2125663"/>
          <p14:tracePt t="227220" x="6224588" y="2133600"/>
          <p14:tracePt t="227228" x="6224588" y="2143125"/>
          <p14:tracePt t="227243" x="6224588" y="2160588"/>
          <p14:tracePt t="227259" x="6224588" y="2170113"/>
          <p14:tracePt t="227260" x="6232525" y="2187575"/>
          <p14:tracePt t="227277" x="6242050" y="2197100"/>
          <p14:tracePt t="227294" x="6242050" y="2205038"/>
          <p14:tracePt t="227310" x="6251575" y="2224088"/>
          <p14:tracePt t="227327" x="6259513" y="2232025"/>
          <p14:tracePt t="227344" x="6259513" y="2241550"/>
          <p14:tracePt t="227359" x="6269038" y="2251075"/>
          <p14:tracePt t="227377" x="6276975" y="2259013"/>
          <p14:tracePt t="227393" x="6286500" y="2268538"/>
          <p14:tracePt t="227410" x="6303963" y="2286000"/>
          <p14:tracePt t="227427" x="6323013" y="2303463"/>
          <p14:tracePt t="227443" x="6348413" y="2330450"/>
          <p14:tracePt t="227461" x="6367463" y="2339975"/>
          <p14:tracePt t="227477" x="6411913" y="2347913"/>
          <p14:tracePt t="227493" x="6438900" y="2366963"/>
          <p14:tracePt t="227510" x="6483350" y="2374900"/>
          <p14:tracePt t="227527" x="6500813" y="2393950"/>
          <p14:tracePt t="227543" x="6537325" y="2393950"/>
          <p14:tracePt t="227561" x="6562725" y="2401888"/>
          <p14:tracePt t="227577" x="6589713" y="2411413"/>
          <p14:tracePt t="227593" x="6616700" y="2428875"/>
          <p14:tracePt t="227611" x="6634163" y="2428875"/>
          <p14:tracePt t="227627" x="6670675" y="2438400"/>
          <p14:tracePt t="227643" x="6715125" y="2446338"/>
          <p14:tracePt t="227660" x="6742113" y="2446338"/>
          <p14:tracePt t="227677" x="6769100" y="2455863"/>
          <p14:tracePt t="227694" x="6813550" y="2455863"/>
          <p14:tracePt t="227709" x="6840538" y="2455863"/>
          <p14:tracePt t="227727" x="6884988" y="2465388"/>
          <p14:tracePt t="227743" x="6929438" y="2473325"/>
          <p14:tracePt t="227760" x="6973888" y="2473325"/>
          <p14:tracePt t="227777" x="7027863" y="2473325"/>
          <p14:tracePt t="227793" x="7089775" y="2473325"/>
          <p14:tracePt t="227811" x="7161213" y="2473325"/>
          <p14:tracePt t="227826" x="7224713" y="2473325"/>
          <p14:tracePt t="227826" x="7259638" y="2473325"/>
          <p14:tracePt t="227845" x="7323138" y="2473325"/>
          <p14:tracePt t="227860" x="7367588" y="2473325"/>
          <p14:tracePt t="227876" x="7419975" y="2473325"/>
          <p14:tracePt t="227893" x="7466013" y="2473325"/>
          <p14:tracePt t="227911" x="7510463" y="2473325"/>
          <p14:tracePt t="227926" x="7562850" y="2473325"/>
          <p14:tracePt t="227943" x="7608888" y="2473325"/>
          <p14:tracePt t="227960" x="7643813" y="2473325"/>
          <p14:tracePt t="227976" x="7688263" y="2473325"/>
          <p14:tracePt t="227994" x="7724775" y="2473325"/>
          <p14:tracePt t="228010" x="7769225" y="2473325"/>
          <p14:tracePt t="228026" x="7796213" y="2473325"/>
          <p14:tracePt t="228044" x="7848600" y="2473325"/>
          <p14:tracePt t="228060" x="7875588" y="2473325"/>
          <p14:tracePt t="228076" x="7929563" y="2473325"/>
          <p14:tracePt t="228093" x="7974013" y="2473325"/>
          <p14:tracePt t="228110" x="8027988" y="2473325"/>
          <p14:tracePt t="228127" x="8072438" y="2473325"/>
          <p14:tracePt t="228144" x="8116888" y="2473325"/>
          <p14:tracePt t="228160" x="8143875" y="2473325"/>
          <p14:tracePt t="228176" x="8170863" y="2473325"/>
          <p14:tracePt t="228194" x="8205788" y="2473325"/>
          <p14:tracePt t="228210" x="8232775" y="2473325"/>
          <p14:tracePt t="228226" x="8269288" y="2473325"/>
          <p14:tracePt t="228226" x="8286750" y="2473325"/>
          <p14:tracePt t="228244" x="8323263" y="2473325"/>
          <p14:tracePt t="228260" x="8358188" y="2473325"/>
          <p14:tracePt t="228277" x="8402638" y="2473325"/>
          <p14:tracePt t="228294" x="8439150" y="2473325"/>
          <p14:tracePt t="228310" x="8466138" y="2473325"/>
          <p14:tracePt t="228326" x="8491538" y="2473325"/>
          <p14:tracePt t="228344" x="8510588" y="2473325"/>
          <p14:tracePt t="228359" x="8518525" y="2473325"/>
          <p14:tracePt t="228378" x="8545513" y="2473325"/>
          <p14:tracePt t="228393" x="8562975" y="2473325"/>
          <p14:tracePt t="228409" x="8589963" y="2473325"/>
          <p14:tracePt t="228427" x="8609013" y="2473325"/>
          <p14:tracePt t="228427" x="8634413" y="2473325"/>
          <p14:tracePt t="228444" x="8653463" y="2473325"/>
          <p14:tracePt t="228460" x="8680450" y="2465388"/>
          <p14:tracePt t="228476" x="8705850" y="2465388"/>
          <p14:tracePt t="228494" x="8715375" y="2455863"/>
          <p14:tracePt t="228509" x="8732838" y="2455863"/>
          <p14:tracePt t="228526" x="8759825" y="2446338"/>
          <p14:tracePt t="228544" x="8777288" y="2438400"/>
          <p14:tracePt t="228559" x="8786813" y="2428875"/>
          <p14:tracePt t="228577" x="8804275" y="2419350"/>
          <p14:tracePt t="228594" x="8823325" y="2411413"/>
          <p14:tracePt t="228610" x="8848725" y="2401888"/>
          <p14:tracePt t="228610" x="8858250" y="2393950"/>
          <p14:tracePt t="228628" x="8858250" y="2384425"/>
          <p14:tracePt t="228628" x="8875713" y="2384425"/>
          <p14:tracePt t="228644" x="8894763" y="2366963"/>
          <p14:tracePt t="228660" x="8912225" y="2357438"/>
          <p14:tracePt t="228677" x="8939213" y="2339975"/>
          <p14:tracePt t="228693" x="8956675" y="2322513"/>
          <p14:tracePt t="228709" x="8966200" y="2312988"/>
          <p14:tracePt t="228727" x="8983663" y="2295525"/>
          <p14:tracePt t="228743" x="8991600" y="2295525"/>
          <p14:tracePt t="228760" x="9001125" y="2276475"/>
          <p14:tracePt t="228777" x="9010650" y="2276475"/>
          <p14:tracePt t="228793" x="9010650" y="2268538"/>
          <p14:tracePt t="228810" x="9018588" y="2259013"/>
          <p14:tracePt t="228852" x="9018588" y="2251075"/>
          <p14:tracePt t="228916" x="9018588" y="2241550"/>
          <p14:tracePt t="228932" x="9018588" y="2232025"/>
          <p14:tracePt t="228948" x="9018588" y="2224088"/>
          <p14:tracePt t="228963" x="9018588" y="2214563"/>
          <p14:tracePt t="228988" x="9018588" y="2205038"/>
          <p14:tracePt t="229004" x="9018588" y="2197100"/>
          <p14:tracePt t="229508" x="9018588" y="2187575"/>
          <p14:tracePt t="229511" x="8991600" y="2187575"/>
          <p14:tracePt t="229516" x="8947150" y="2170113"/>
          <p14:tracePt t="229526" x="8813800" y="2116138"/>
          <p14:tracePt t="229544" x="8626475" y="2071688"/>
          <p14:tracePt t="229560" x="8447088" y="2017713"/>
          <p14:tracePt t="229577" x="8286750" y="1973263"/>
          <p14:tracePt t="229594" x="8170863" y="1955800"/>
          <p14:tracePt t="229609" x="8126413" y="1955800"/>
          <p14:tracePt t="229627" x="8108950" y="1955800"/>
          <p14:tracePt t="229644" x="8099425" y="1955800"/>
          <p14:tracePt t="229660" x="8081963" y="1955800"/>
          <p14:tracePt t="229676" x="8054975" y="1955800"/>
          <p14:tracePt t="229694" x="8018463" y="1955800"/>
          <p14:tracePt t="229709" x="7956550" y="1955800"/>
          <p14:tracePt t="229726" x="7902575" y="1955800"/>
          <p14:tracePt t="229744" x="7840663" y="1955800"/>
          <p14:tracePt t="229761" x="7796213" y="1955800"/>
          <p14:tracePt t="229777" x="7759700" y="1955800"/>
          <p14:tracePt t="229793" x="7742238" y="1955800"/>
          <p14:tracePt t="229810" x="7724775" y="1955800"/>
          <p14:tracePt t="229827" x="7715250" y="1955800"/>
          <p14:tracePt t="229964" x="7769225" y="1965325"/>
          <p14:tracePt t="229972" x="7831138" y="1982788"/>
          <p14:tracePt t="229980" x="7912100" y="2000250"/>
          <p14:tracePt t="229988" x="8001000" y="2036763"/>
          <p14:tracePt t="229988" x="8089900" y="2054225"/>
          <p14:tracePt t="229996" x="8153400" y="2071688"/>
          <p14:tracePt t="230010" x="8259763" y="2098675"/>
          <p14:tracePt t="230027" x="8277225" y="2108200"/>
          <p14:tracePt t="230132" x="8259763" y="2108200"/>
          <p14:tracePt t="230140" x="8197850" y="2116138"/>
          <p14:tracePt t="230148" x="8099425" y="2125663"/>
          <p14:tracePt t="230150" x="7991475" y="2125663"/>
          <p14:tracePt t="230160" x="7732713" y="2125663"/>
          <p14:tracePt t="230177" x="7483475" y="2116138"/>
          <p14:tracePt t="230194" x="7367588" y="2089150"/>
          <p14:tracePt t="230210" x="7323138" y="2081213"/>
          <p14:tracePt t="230250" x="7331075" y="2071688"/>
          <p14:tracePt t="230259" x="7375525" y="2054225"/>
          <p14:tracePt t="230260" x="7510463" y="2027238"/>
          <p14:tracePt t="230277" x="7661275" y="2000250"/>
          <p14:tracePt t="230293" x="7777163" y="1982788"/>
          <p14:tracePt t="230310" x="7813675" y="1973263"/>
          <p14:tracePt t="230379" x="7769225" y="1973263"/>
          <p14:tracePt t="230388" x="7697788" y="1973263"/>
          <p14:tracePt t="230396" x="7634288" y="1973263"/>
          <p14:tracePt t="230396" x="7562850" y="1973263"/>
          <p14:tracePt t="230412" x="7491413" y="1973263"/>
          <p14:tracePt t="230413" x="7456488" y="1973263"/>
          <p14:tracePt t="230426" x="7412038" y="2000250"/>
          <p14:tracePt t="230492" x="7446963" y="2000250"/>
          <p14:tracePt t="230500" x="7491413" y="2000250"/>
          <p14:tracePt t="230502" x="7545388" y="2000250"/>
          <p14:tracePt t="230510" x="7626350" y="2000250"/>
          <p14:tracePt t="230526" x="7653338" y="2000250"/>
          <p14:tracePt t="230612" x="7661275" y="2000250"/>
          <p14:tracePt t="230620" x="7670800" y="1990725"/>
          <p14:tracePt t="230628" x="7680325" y="1990725"/>
          <p14:tracePt t="230634" x="7697788" y="1973263"/>
          <p14:tracePt t="230643" x="7724775" y="1901825"/>
          <p14:tracePt t="230661" x="7732713" y="1839913"/>
          <p14:tracePt t="230676" x="7732713" y="1768475"/>
          <p14:tracePt t="230695" x="7724775" y="1679575"/>
          <p14:tracePt t="230711" x="7616825" y="1554163"/>
          <p14:tracePt t="230727" x="7483475" y="1428750"/>
          <p14:tracePt t="230744" x="7340600" y="1312863"/>
          <p14:tracePt t="230760" x="7126288" y="1214438"/>
          <p14:tracePt t="230777" x="6929438" y="1125538"/>
          <p14:tracePt t="230794" x="6724650" y="1054100"/>
          <p14:tracePt t="230810" x="6572250" y="1036638"/>
          <p14:tracePt t="230826" x="6510338" y="1036638"/>
          <p14:tracePt t="230826" x="6473825" y="1044575"/>
          <p14:tracePt t="230844" x="6438900" y="1071563"/>
          <p14:tracePt t="230860" x="6411913" y="1152525"/>
          <p14:tracePt t="230877" x="6384925" y="1231900"/>
          <p14:tracePt t="230894" x="6375400" y="1312863"/>
          <p14:tracePt t="230910" x="6375400" y="1411288"/>
          <p14:tracePt t="230927" x="6465888" y="1527175"/>
          <p14:tracePt t="230944" x="6589713" y="1633538"/>
          <p14:tracePt t="230960" x="6929438" y="1758950"/>
          <p14:tracePt t="230977" x="7385050" y="1866900"/>
          <p14:tracePt t="230993" x="7840663" y="1901825"/>
          <p14:tracePt t="231010" x="8153400" y="1901825"/>
          <p14:tracePt t="231010" x="8242300" y="1884363"/>
          <p14:tracePt t="231028" x="8331200" y="1857375"/>
          <p14:tracePt t="231028" x="8367713" y="1822450"/>
          <p14:tracePt t="231044" x="8420100" y="1751013"/>
          <p14:tracePt t="231060" x="8429625" y="1660525"/>
          <p14:tracePt t="231077" x="8429625" y="1581150"/>
          <p14:tracePt t="231094" x="8385175" y="1482725"/>
          <p14:tracePt t="231110" x="8277225" y="1393825"/>
          <p14:tracePt t="231127" x="8143875" y="1330325"/>
          <p14:tracePt t="231144" x="7974013" y="1312863"/>
          <p14:tracePt t="231160" x="7813675" y="1312863"/>
          <p14:tracePt t="231177" x="7670800" y="1339850"/>
          <p14:tracePt t="231193" x="7572375" y="1393825"/>
          <p14:tracePt t="231210" x="7491413" y="1446213"/>
          <p14:tracePt t="231227" x="7456488" y="1509713"/>
          <p14:tracePt t="231243" x="7446963" y="1554163"/>
          <p14:tracePt t="231300" x="7446963" y="1562100"/>
          <p14:tracePt t="231308" x="7466013" y="1562100"/>
          <p14:tracePt t="231316" x="7500938" y="1562100"/>
          <p14:tracePt t="231322" x="7545388" y="1562100"/>
          <p14:tracePt t="231326" x="7670800" y="1500188"/>
          <p14:tracePt t="231343" x="7786688" y="1438275"/>
          <p14:tracePt t="231360" x="7848600" y="1374775"/>
          <p14:tracePt t="231377" x="7867650" y="1295400"/>
          <p14:tracePt t="231394" x="7867650" y="1250950"/>
          <p14:tracePt t="231411" x="7813675" y="1204913"/>
          <p14:tracePt t="231427" x="7688263" y="1169988"/>
          <p14:tracePt t="231443" x="7402513" y="1152525"/>
          <p14:tracePt t="231461" x="7205663" y="1169988"/>
          <p14:tracePt t="231477" x="7081838" y="1241425"/>
          <p14:tracePt t="231494" x="6991350" y="1322388"/>
          <p14:tracePt t="231510" x="6973888" y="1419225"/>
          <p14:tracePt t="231527" x="6965950" y="1509713"/>
          <p14:tracePt t="231543" x="6983413" y="1581150"/>
          <p14:tracePt t="231561" x="7045325" y="1633538"/>
          <p14:tracePt t="231578" x="7170738" y="1660525"/>
          <p14:tracePt t="231594" x="7313613" y="1660525"/>
          <p14:tracePt t="231611" x="7483475" y="1643063"/>
          <p14:tracePt t="231627" x="7670800" y="1527175"/>
          <p14:tracePt t="231644" x="7732713" y="1438275"/>
          <p14:tracePt t="231661" x="7751763" y="1322388"/>
          <p14:tracePt t="231677" x="7751763" y="1223963"/>
          <p14:tracePt t="231694" x="7697788" y="1143000"/>
          <p14:tracePt t="231711" x="7608888" y="1098550"/>
          <p14:tracePt t="231726" x="7473950" y="1081088"/>
          <p14:tracePt t="231743" x="7286625" y="1081088"/>
          <p14:tracePt t="231761" x="7116763" y="1108075"/>
          <p14:tracePt t="231776" x="6983413" y="1196975"/>
          <p14:tracePt t="231794" x="6911975" y="1295400"/>
          <p14:tracePt t="231811" x="6902450" y="1357313"/>
          <p14:tracePt t="231826" x="6902450" y="1411288"/>
          <p14:tracePt t="231826" x="6902450" y="1428750"/>
          <p14:tracePt t="231844" x="6938963" y="1446213"/>
          <p14:tracePt t="231861" x="7000875" y="1446213"/>
          <p14:tracePt t="231876" x="7099300" y="1446213"/>
          <p14:tracePt t="231893" x="7232650" y="1393825"/>
          <p14:tracePt t="231911" x="7367588" y="1303338"/>
          <p14:tracePt t="231926" x="7429500" y="1204913"/>
          <p14:tracePt t="231944" x="7439025" y="1133475"/>
          <p14:tracePt t="231961" x="7439025" y="1081088"/>
          <p14:tracePt t="231976" x="7429500" y="1062038"/>
          <p14:tracePt t="231994" x="7394575" y="1062038"/>
          <p14:tracePt t="232011" x="7313613" y="1071563"/>
          <p14:tracePt t="232026" x="7215188" y="1152525"/>
          <p14:tracePt t="232044" x="7161213" y="1223963"/>
          <p14:tracePt t="232060" x="7108825" y="1312863"/>
          <p14:tracePt t="232077" x="7089775" y="1366838"/>
          <p14:tracePt t="232095" x="7072313" y="1411288"/>
          <p14:tracePt t="232110" x="7062788" y="1455738"/>
          <p14:tracePt t="232127" x="7045325" y="1500188"/>
          <p14:tracePt t="232144" x="7027863" y="1527175"/>
          <p14:tracePt t="232160" x="6983413" y="1571625"/>
          <p14:tracePt t="232177" x="6946900" y="1616075"/>
          <p14:tracePt t="232194" x="6919913" y="1652588"/>
          <p14:tracePt t="232210" x="6902450" y="1660525"/>
          <p14:tracePt t="232226" x="6902450" y="1670050"/>
          <p14:tracePt t="232364" x="6894513" y="1670050"/>
          <p14:tracePt t="232372" x="6884988" y="1670050"/>
          <p14:tracePt t="232380" x="6875463" y="1670050"/>
          <p14:tracePt t="232388" x="6858000" y="1670050"/>
          <p14:tracePt t="232394" x="6813550" y="1670050"/>
          <p14:tracePt t="232410" x="6759575" y="1670050"/>
          <p14:tracePt t="232427" x="6715125" y="1679575"/>
          <p14:tracePt t="232427" x="6697663" y="1679575"/>
          <p14:tracePt t="232444" x="6653213" y="1687513"/>
          <p14:tracePt t="232461" x="6626225" y="1687513"/>
          <p14:tracePt t="232477" x="6589713" y="1704975"/>
          <p14:tracePt t="232494" x="6554788" y="1714500"/>
          <p14:tracePt t="232510" x="6537325" y="1724025"/>
          <p14:tracePt t="232527" x="6500813" y="1751013"/>
          <p14:tracePt t="232543" x="6473825" y="1768475"/>
          <p14:tracePt t="232561" x="6438900" y="1803400"/>
          <p14:tracePt t="232577" x="6419850" y="1822450"/>
          <p14:tracePt t="232593" x="6411913" y="1839913"/>
          <p14:tracePt t="232611" x="6402388" y="1857375"/>
          <p14:tracePt t="232611" x="6394450" y="1866900"/>
          <p14:tracePt t="232628" x="6384925" y="1884363"/>
          <p14:tracePt t="232644" x="6384925" y="1901825"/>
          <p14:tracePt t="232660" x="6384925" y="1919288"/>
          <p14:tracePt t="232677" x="6384925" y="1938338"/>
          <p14:tracePt t="232694" x="6384925" y="1965325"/>
          <p14:tracePt t="232711" x="6384925" y="1990725"/>
          <p14:tracePt t="232727" x="6384925" y="2000250"/>
          <p14:tracePt t="232743" x="6384925" y="2036763"/>
          <p14:tracePt t="232761" x="6384925" y="2044700"/>
          <p14:tracePt t="232777" x="6394450" y="2054225"/>
          <p14:tracePt t="232793" x="6394450" y="2062163"/>
          <p14:tracePt t="232836" x="6402388" y="2071688"/>
          <p14:tracePt t="232892" x="6411913" y="2071688"/>
          <p14:tracePt t="232900" x="6419850" y="2071688"/>
          <p14:tracePt t="232903" x="6429375" y="2071688"/>
          <p14:tracePt t="232910" x="6465888" y="2081213"/>
          <p14:tracePt t="232926" x="6491288" y="2089150"/>
          <p14:tracePt t="232944" x="6527800" y="2089150"/>
          <p14:tracePt t="232960" x="6562725" y="2089150"/>
          <p14:tracePt t="232976" x="6572250" y="2098675"/>
          <p14:tracePt t="232993" x="6589713" y="2108200"/>
          <p14:tracePt t="233011" x="6599238" y="2108200"/>
          <p14:tracePt t="233026" x="6608763" y="2116138"/>
          <p14:tracePt t="233044" x="6634163" y="2116138"/>
          <p14:tracePt t="233061" x="6661150" y="2125663"/>
          <p14:tracePt t="233076" x="6697663" y="2125663"/>
          <p14:tracePt t="233093" x="6724650" y="2133600"/>
          <p14:tracePt t="233110" x="6751638" y="2133600"/>
          <p14:tracePt t="233126" x="6759575" y="2143125"/>
          <p14:tracePt t="233144" x="6769100" y="2143125"/>
          <p14:tracePt t="233180" x="6777038" y="2143125"/>
          <p14:tracePt t="233228" x="6786563" y="2143125"/>
          <p14:tracePt t="233244" x="6796088" y="2143125"/>
          <p14:tracePt t="233244" x="6804025" y="2143125"/>
          <p14:tracePt t="233268" x="6813550" y="2143125"/>
          <p14:tracePt t="233269" x="6823075" y="2143125"/>
          <p14:tracePt t="233277" x="6867525" y="2143125"/>
          <p14:tracePt t="233294" x="6884988" y="2143125"/>
          <p14:tracePt t="233311" x="6929438" y="2143125"/>
          <p14:tracePt t="233327" x="6946900" y="2143125"/>
          <p14:tracePt t="233344" x="6973888" y="2143125"/>
          <p14:tracePt t="233360" x="6991350" y="2143125"/>
          <p14:tracePt t="233378" x="7010400" y="2143125"/>
          <p14:tracePt t="233394" x="7027863" y="2143125"/>
          <p14:tracePt t="233410" x="7045325" y="2143125"/>
          <p14:tracePt t="233427" x="7072313" y="2143125"/>
          <p14:tracePt t="233444" x="7108825" y="2143125"/>
          <p14:tracePt t="233460" x="7143750" y="2143125"/>
          <p14:tracePt t="233477" x="7180263" y="2143125"/>
          <p14:tracePt t="233494" x="7215188" y="2143125"/>
          <p14:tracePt t="233510" x="7242175" y="2143125"/>
          <p14:tracePt t="233526" x="7269163" y="2143125"/>
          <p14:tracePt t="233544" x="7286625" y="2143125"/>
          <p14:tracePt t="233560" x="7304088" y="2143125"/>
          <p14:tracePt t="233577" x="7331075" y="2143125"/>
          <p14:tracePt t="233594" x="7358063" y="2143125"/>
          <p14:tracePt t="233610" x="7375525" y="2143125"/>
          <p14:tracePt t="233610" x="7394575" y="2143125"/>
          <p14:tracePt t="233628" x="7412038" y="2143125"/>
          <p14:tracePt t="233644" x="7439025" y="2143125"/>
          <p14:tracePt t="233660" x="7456488" y="2143125"/>
          <p14:tracePt t="233678" x="7466013" y="2143125"/>
          <p14:tracePt t="233695" x="7473950" y="2143125"/>
          <p14:tracePt t="233710" x="7483475" y="2143125"/>
          <p14:tracePt t="233727" x="7491413" y="2143125"/>
          <p14:tracePt t="233743" x="7518400" y="2143125"/>
          <p14:tracePt t="233760" x="7537450" y="2143125"/>
          <p14:tracePt t="233777" x="7562850" y="2143125"/>
          <p14:tracePt t="233793" x="7581900" y="2143125"/>
          <p14:tracePt t="233811" x="7599363" y="2143125"/>
          <p14:tracePt t="233827" x="7608888" y="2143125"/>
          <p14:tracePt t="233843" x="7634288" y="2143125"/>
          <p14:tracePt t="233861" x="7670800" y="2143125"/>
          <p14:tracePt t="233877" x="7688263" y="2143125"/>
          <p14:tracePt t="233893" x="7732713" y="2143125"/>
          <p14:tracePt t="233910" x="7769225" y="2143125"/>
          <p14:tracePt t="233927" x="7813675" y="2143125"/>
          <p14:tracePt t="233943" x="7858125" y="2143125"/>
          <p14:tracePt t="233961" x="7902575" y="2143125"/>
          <p14:tracePt t="233977" x="7947025" y="2143125"/>
          <p14:tracePt t="233993" x="7991475" y="2143125"/>
          <p14:tracePt t="233993" x="8134350" y="2143125"/>
          <p14:tracePt t="234094" x="8153400" y="2143125"/>
          <p14:tracePt t="234100" x="8161338" y="2143125"/>
          <p14:tracePt t="234110" x="8188325" y="2143125"/>
          <p14:tracePt t="234126" x="8224838" y="2143125"/>
          <p14:tracePt t="234143" x="8242300" y="2143125"/>
          <p14:tracePt t="234161" x="8277225" y="2143125"/>
          <p14:tracePt t="234176" x="8296275" y="2143125"/>
          <p14:tracePt t="234194" x="8331200" y="2143125"/>
          <p14:tracePt t="234211" x="8367713" y="2143125"/>
          <p14:tracePt t="234227" x="8394700" y="2143125"/>
          <p14:tracePt t="234227" x="8412163" y="2143125"/>
          <p14:tracePt t="234244" x="8456613" y="2143125"/>
          <p14:tracePt t="234261" x="8491538" y="2143125"/>
          <p14:tracePt t="234276" x="8528050" y="2143125"/>
          <p14:tracePt t="234294" x="8562975" y="2143125"/>
          <p14:tracePt t="234310" x="8599488" y="2143125"/>
          <p14:tracePt t="234327" x="8626475" y="2143125"/>
          <p14:tracePt t="234343" x="8653463" y="2143125"/>
          <p14:tracePt t="234361" x="8670925" y="2143125"/>
          <p14:tracePt t="234376" x="8688388" y="2143125"/>
          <p14:tracePt t="234394" x="8697913" y="2143125"/>
          <p14:tracePt t="234411" x="8705850" y="2143125"/>
          <p14:tracePt t="234452" x="8715375" y="2143125"/>
          <p14:tracePt t="234468" x="8724900" y="2143125"/>
          <p14:tracePt t="234492" x="8732838" y="2143125"/>
          <p14:tracePt t="234508" x="8742363" y="2143125"/>
          <p14:tracePt t="234524" x="8751888" y="2143125"/>
          <p14:tracePt t="234532" x="8759825" y="2143125"/>
          <p14:tracePt t="234548" x="8769350" y="2143125"/>
          <p14:tracePt t="234556" x="8777288" y="2143125"/>
          <p14:tracePt t="234561" x="8796338" y="2143125"/>
          <p14:tracePt t="234576" x="8823325" y="2143125"/>
          <p14:tracePt t="234594" x="8848725" y="2143125"/>
          <p14:tracePt t="234610" x="8885238" y="2143125"/>
          <p14:tracePt t="234627" x="8920163" y="2143125"/>
          <p14:tracePt t="234627" x="8947150" y="2143125"/>
          <p14:tracePt t="234644" x="8983663" y="2143125"/>
          <p14:tracePt t="234660" x="9018588" y="2143125"/>
          <p14:tracePt t="234676" x="9045575" y="2143125"/>
          <p14:tracePt t="234695" x="9055100" y="2143125"/>
          <p14:tracePt t="234710" x="9072563" y="2143125"/>
          <p14:tracePt t="234727" x="9082088" y="2143125"/>
          <p14:tracePt t="234900" x="9045575" y="2160588"/>
          <p14:tracePt t="234908" x="8983663" y="2179638"/>
          <p14:tracePt t="234916" x="8823325" y="2197100"/>
          <p14:tracePt t="234927" x="8589963" y="2197100"/>
          <p14:tracePt t="234943" x="8323263" y="2197100"/>
          <p14:tracePt t="234960" x="8081963" y="2197100"/>
          <p14:tracePt t="234977" x="7902575" y="2197100"/>
          <p14:tracePt t="234993" x="7759700" y="2197100"/>
          <p14:tracePt t="235011" x="7670800" y="2197100"/>
          <p14:tracePt t="235028" x="7589838" y="2205038"/>
          <p14:tracePt t="235044" x="7562850" y="2205038"/>
          <p14:tracePt t="235061" x="7510463" y="2224088"/>
          <p14:tracePt t="235078" x="7456488" y="2232025"/>
          <p14:tracePt t="235094" x="7385050" y="2232025"/>
          <p14:tracePt t="235110" x="7323138" y="2232025"/>
          <p14:tracePt t="235127" x="7269163" y="2232025"/>
          <p14:tracePt t="235143" x="7215188" y="2232025"/>
          <p14:tracePt t="235160" x="7153275" y="2232025"/>
          <p14:tracePt t="235177" x="7081838" y="2232025"/>
          <p14:tracePt t="235193" x="6991350" y="2241550"/>
          <p14:tracePt t="235193" x="6938963" y="2241550"/>
          <p14:tracePt t="235212" x="6875463" y="2251075"/>
          <p14:tracePt t="235227" x="6751638" y="2276475"/>
          <p14:tracePt t="235244" x="6661150" y="2295525"/>
          <p14:tracePt t="235261" x="6634163" y="2303463"/>
          <p14:tracePt t="235277" x="6626225" y="2303463"/>
          <p14:tracePt t="235436" x="6634163" y="2303463"/>
          <p14:tracePt t="235444" x="6661150" y="2303463"/>
          <p14:tracePt t="235451" x="6732588" y="2303463"/>
          <p14:tracePt t="235460" x="6848475" y="2303463"/>
          <p14:tracePt t="235477" x="6983413" y="2303463"/>
          <p14:tracePt t="235493" x="7099300" y="2303463"/>
          <p14:tracePt t="235511" x="7205663" y="2303463"/>
          <p14:tracePt t="235527" x="7296150" y="2303463"/>
          <p14:tracePt t="235543" x="7385050" y="2303463"/>
          <p14:tracePt t="235561" x="7456488" y="2303463"/>
          <p14:tracePt t="235577" x="7518400" y="2303463"/>
          <p14:tracePt t="235594" x="7589838" y="2303463"/>
          <p14:tracePt t="235610" x="7661275" y="2303463"/>
          <p14:tracePt t="235627" x="7751763" y="2303463"/>
          <p14:tracePt t="235627" x="7786688" y="2303463"/>
          <p14:tracePt t="235644" x="7875588" y="2303463"/>
          <p14:tracePt t="235660" x="7939088" y="2303463"/>
          <p14:tracePt t="235677" x="7991475" y="2303463"/>
          <p14:tracePt t="235693" x="8045450" y="2303463"/>
          <p14:tracePt t="235711" x="8099425" y="2303463"/>
          <p14:tracePt t="235727" x="8143875" y="2303463"/>
          <p14:tracePt t="235744" x="8197850" y="2303463"/>
          <p14:tracePt t="235761" x="8242300" y="2303463"/>
          <p14:tracePt t="235777" x="8286750" y="2303463"/>
          <p14:tracePt t="235794" x="8331200" y="2303463"/>
          <p14:tracePt t="235810" x="8375650" y="2303463"/>
          <p14:tracePt t="235828" x="8429625" y="2303463"/>
          <p14:tracePt t="235844" x="8474075" y="2303463"/>
          <p14:tracePt t="235860" x="8510588" y="2303463"/>
          <p14:tracePt t="235878" x="8555038" y="2303463"/>
          <p14:tracePt t="235894" x="8599488" y="2303463"/>
          <p14:tracePt t="235910" x="8643938" y="2303463"/>
          <p14:tracePt t="235927" x="8688388" y="2303463"/>
          <p14:tracePt t="235944" x="8724900" y="2303463"/>
          <p14:tracePt t="235960" x="8769350" y="2303463"/>
          <p14:tracePt t="235978" x="8804275" y="2303463"/>
          <p14:tracePt t="235993" x="8831263" y="2303463"/>
          <p14:tracePt t="236010" x="8858250" y="2303463"/>
          <p14:tracePt t="236028" x="8875713" y="2303463"/>
          <p14:tracePt t="236028" x="8894763" y="2303463"/>
          <p14:tracePt t="236044" x="8912225" y="2303463"/>
          <p14:tracePt t="236060" x="8939213" y="2312988"/>
          <p14:tracePt t="236078" x="8956675" y="2312988"/>
          <p14:tracePt t="236094" x="8983663" y="2312988"/>
          <p14:tracePt t="236110" x="8991600" y="2312988"/>
          <p14:tracePt t="236128" x="9001125" y="2322513"/>
          <p14:tracePt t="236144" x="9010650" y="2322513"/>
          <p14:tracePt t="237612" x="9010650" y="2330450"/>
          <p14:tracePt t="237628" x="9010650" y="2339975"/>
          <p14:tracePt t="237636" x="8991600" y="2339975"/>
          <p14:tracePt t="237644" x="8974138" y="2339975"/>
          <p14:tracePt t="237651" x="8956675" y="2339975"/>
          <p14:tracePt t="237660" x="8929688" y="2347913"/>
          <p14:tracePt t="237678" x="8920163" y="2347913"/>
          <p14:tracePt t="237724" x="8912225" y="2347913"/>
          <p14:tracePt t="237765" x="8902700" y="2347913"/>
          <p14:tracePt t="237787" x="8894763" y="2347913"/>
          <p14:tracePt t="237804" x="8894763" y="2357438"/>
          <p14:tracePt t="237820" x="8885238" y="2357438"/>
          <p14:tracePt t="237860" x="8875713" y="2357438"/>
          <p14:tracePt t="237868" x="8867775" y="2357438"/>
          <p14:tracePt t="237876" x="8848725" y="2357438"/>
          <p14:tracePt t="237884" x="8840788" y="2357438"/>
          <p14:tracePt t="237894" x="8831263" y="2366963"/>
          <p14:tracePt t="237910" x="8813800" y="2374900"/>
          <p14:tracePt t="237927" x="8786813" y="2374900"/>
          <p14:tracePt t="237943" x="8769350" y="2384425"/>
          <p14:tracePt t="237961" x="8751888" y="2384425"/>
          <p14:tracePt t="237977" x="8715375" y="2401888"/>
          <p14:tracePt t="237994" x="8688388" y="2411413"/>
          <p14:tracePt t="238011" x="8643938" y="2419350"/>
          <p14:tracePt t="238011" x="8616950" y="2428875"/>
          <p14:tracePt t="238027" x="8599488" y="2438400"/>
          <p14:tracePt t="238027" x="8572500" y="2438400"/>
          <p14:tracePt t="238044" x="8545513" y="2446338"/>
          <p14:tracePt t="238060" x="8491538" y="2455863"/>
          <p14:tracePt t="238077" x="8466138" y="2455863"/>
          <p14:tracePt t="238093" x="8439150" y="2473325"/>
          <p14:tracePt t="238111" x="8420100" y="2473325"/>
          <p14:tracePt t="238127" x="8402638" y="2473325"/>
          <p14:tracePt t="238145" x="8385175" y="2473325"/>
          <p14:tracePt t="238162" x="8367713" y="2473325"/>
          <p14:tracePt t="238177" x="8340725" y="2482850"/>
          <p14:tracePt t="238193" x="8313738" y="2490788"/>
          <p14:tracePt t="238193" x="8296275" y="2490788"/>
          <p14:tracePt t="238212" x="8286750" y="2490788"/>
          <p14:tracePt t="238227" x="8232775" y="2490788"/>
          <p14:tracePt t="238245" x="8224838" y="2490788"/>
          <p14:tracePt t="238261" x="8180388" y="2490788"/>
          <p14:tracePt t="238278" x="8143875" y="2500313"/>
          <p14:tracePt t="238295" x="8108950" y="2500313"/>
          <p14:tracePt t="238310" x="8062913" y="2500313"/>
          <p14:tracePt t="238328" x="8027988" y="2500313"/>
          <p14:tracePt t="238344" x="7991475" y="2500313"/>
          <p14:tracePt t="238361" x="7956550" y="2500313"/>
          <p14:tracePt t="238377" x="7912100" y="2500313"/>
          <p14:tracePt t="238394" x="7875588" y="2500313"/>
          <p14:tracePt t="238410" x="7840663" y="2500313"/>
          <p14:tracePt t="238410" x="7823200" y="2500313"/>
          <p14:tracePt t="238428" x="7769225" y="2500313"/>
          <p14:tracePt t="238444" x="7705725" y="2500313"/>
          <p14:tracePt t="238460" x="7643813" y="2500313"/>
          <p14:tracePt t="238477" x="7554913" y="2500313"/>
          <p14:tracePt t="238494" x="7483475" y="2500313"/>
          <p14:tracePt t="238511" x="7412038" y="2500313"/>
          <p14:tracePt t="238528" x="7331075" y="2500313"/>
          <p14:tracePt t="238544" x="7269163" y="2500313"/>
          <p14:tracePt t="238560" x="7215188" y="2500313"/>
          <p14:tracePt t="238578" x="7170738" y="2500313"/>
          <p14:tracePt t="238594" x="7126288" y="2500313"/>
          <p14:tracePt t="238610" x="7089775" y="2500313"/>
          <p14:tracePt t="238610" x="7081838" y="2500313"/>
          <p14:tracePt t="238628" x="7054850" y="2500313"/>
          <p14:tracePt t="238644" x="7037388" y="2500313"/>
          <p14:tracePt t="238661" x="7000875" y="2500313"/>
          <p14:tracePt t="238678" x="6965950" y="2500313"/>
          <p14:tracePt t="238693" x="6929438" y="2500313"/>
          <p14:tracePt t="238711" x="6894513" y="2500313"/>
          <p14:tracePt t="238728" x="6848475" y="2500313"/>
          <p14:tracePt t="238744" x="6796088" y="2500313"/>
          <p14:tracePt t="238760" x="6742113" y="2490788"/>
          <p14:tracePt t="238778" x="6670675" y="2473325"/>
          <p14:tracePt t="238793" x="6634163" y="2465388"/>
          <p14:tracePt t="238811" x="6581775" y="2438400"/>
          <p14:tracePt t="238811" x="6554788" y="2438400"/>
          <p14:tracePt t="238828" x="6518275" y="2428875"/>
          <p14:tracePt t="238844" x="6456363" y="2411413"/>
          <p14:tracePt t="238861" x="6402388" y="2393950"/>
          <p14:tracePt t="238878" x="6348413" y="2374900"/>
          <p14:tracePt t="238893" x="6323013" y="2357438"/>
          <p14:tracePt t="238910" x="6303963" y="2347913"/>
          <p14:tracePt t="238927" x="6296025" y="2347913"/>
          <p14:tracePt t="238943" x="6286500" y="2339975"/>
          <p14:tracePt t="238996" x="6276975" y="2330450"/>
          <p14:tracePt t="239021" x="6276975" y="2312988"/>
          <p14:tracePt t="239036" x="6276975" y="2303463"/>
          <p14:tracePt t="239044" x="6276975" y="2295525"/>
          <p14:tracePt t="239052" x="6276975" y="2276475"/>
          <p14:tracePt t="239061" x="6276975" y="2259013"/>
          <p14:tracePt t="239078" x="6276975" y="2232025"/>
          <p14:tracePt t="239094" x="6276975" y="2205038"/>
          <p14:tracePt t="239111" x="6296025" y="2187575"/>
          <p14:tracePt t="239127" x="6313488" y="2160588"/>
          <p14:tracePt t="239144" x="6340475" y="2133600"/>
          <p14:tracePt t="239161" x="6357938" y="2116138"/>
          <p14:tracePt t="239178" x="6394450" y="2089150"/>
          <p14:tracePt t="239194" x="6429375" y="2081213"/>
          <p14:tracePt t="239211" x="6465888" y="2071688"/>
          <p14:tracePt t="239227" x="6572250" y="2062163"/>
          <p14:tracePt t="239244" x="6653213" y="2054225"/>
          <p14:tracePt t="239261" x="6751638" y="2054225"/>
          <p14:tracePt t="239277" x="6840538" y="2054225"/>
          <p14:tracePt t="239293" x="6902450" y="2054225"/>
          <p14:tracePt t="239311" x="6965950" y="2054225"/>
          <p14:tracePt t="239327" x="7018338" y="2054225"/>
          <p14:tracePt t="239344" x="7062788" y="2054225"/>
          <p14:tracePt t="239361" x="7126288" y="2062163"/>
          <p14:tracePt t="239377" x="7180263" y="2071688"/>
          <p14:tracePt t="239395" x="7232650" y="2098675"/>
          <p14:tracePt t="239395" x="7259638" y="2108200"/>
          <p14:tracePt t="239412" x="7296150" y="2116138"/>
          <p14:tracePt t="239427" x="7375525" y="2152650"/>
          <p14:tracePt t="239444" x="7394575" y="2152650"/>
          <p14:tracePt t="239460" x="7419975" y="2170113"/>
          <p14:tracePt t="240316" x="7429500" y="2170113"/>
          <p14:tracePt t="240332" x="7446963" y="2197100"/>
          <p14:tracePt t="240340" x="7473950" y="2224088"/>
          <p14:tracePt t="240348" x="7518400" y="2251075"/>
          <p14:tracePt t="240353" x="7581900" y="2259013"/>
          <p14:tracePt t="240361" x="7705725" y="2303463"/>
          <p14:tracePt t="240377" x="7823200" y="2339975"/>
          <p14:tracePt t="240393" x="7920038" y="2357438"/>
          <p14:tracePt t="240411" x="7983538" y="2374900"/>
          <p14:tracePt t="240427" x="8018463" y="2384425"/>
          <p14:tracePt t="240444" x="8037513" y="2384425"/>
          <p14:tracePt t="240500" x="8045450" y="2384425"/>
          <p14:tracePt t="240556" x="8054975" y="2393950"/>
          <p14:tracePt t="240572" x="8062913" y="2393950"/>
          <p14:tracePt t="240596" x="8072438" y="2393950"/>
          <p14:tracePt t="240604" x="8081963" y="2393950"/>
          <p14:tracePt t="240621" x="8089900" y="2401888"/>
          <p14:tracePt t="240629" x="8099425" y="2401888"/>
          <p14:tracePt t="240630" x="8108950" y="2401888"/>
          <p14:tracePt t="240645" x="8134350" y="2401888"/>
          <p14:tracePt t="240662" x="8161338" y="2401888"/>
          <p14:tracePt t="240677" x="8188325" y="2411413"/>
          <p14:tracePt t="240693" x="8215313" y="2419350"/>
          <p14:tracePt t="240812" x="8205788" y="2419350"/>
          <p14:tracePt t="240820" x="8126413" y="2393950"/>
          <p14:tracePt t="240828" x="8027988" y="2374900"/>
          <p14:tracePt t="240836" x="7759700" y="2312988"/>
          <p14:tracePt t="240844" x="7277100" y="2179638"/>
          <p14:tracePt t="240860" x="6858000" y="2062163"/>
          <p14:tracePt t="240878" x="6473825" y="1955800"/>
          <p14:tracePt t="240894" x="6224588" y="1884363"/>
          <p14:tracePt t="240910" x="5991225" y="1822450"/>
          <p14:tracePt t="240927" x="5813425" y="1768475"/>
          <p14:tracePt t="240944" x="5715000" y="1731963"/>
          <p14:tracePt t="240961" x="5680075" y="1724025"/>
          <p14:tracePt t="240978" x="5643563" y="1714500"/>
          <p14:tracePt t="241011" x="5634038" y="1714500"/>
          <p14:tracePt t="241012" x="5626100" y="1714500"/>
          <p14:tracePt t="241028" x="5581650" y="1714500"/>
          <p14:tracePt t="241044" x="5456238" y="1704975"/>
          <p14:tracePt t="241060" x="5322888" y="1687513"/>
          <p14:tracePt t="241078" x="5170488" y="1679575"/>
          <p14:tracePt t="241094" x="5027613" y="1670050"/>
          <p14:tracePt t="241110" x="4929188" y="1660525"/>
          <p14:tracePt t="241127" x="4822825" y="1660525"/>
          <p14:tracePt t="241145" x="4705350" y="1660525"/>
          <p14:tracePt t="241160" x="4625975" y="1660525"/>
          <p14:tracePt t="241178" x="4537075" y="1660525"/>
          <p14:tracePt t="241193" x="4465638" y="1660525"/>
          <p14:tracePt t="241211" x="4384675" y="1679575"/>
          <p14:tracePt t="241211" x="4330700" y="1697038"/>
          <p14:tracePt t="241228" x="4241800" y="1724025"/>
          <p14:tracePt t="241244" x="4170363" y="1758950"/>
          <p14:tracePt t="241261" x="4098925" y="1795463"/>
          <p14:tracePt t="241278" x="4027488" y="1847850"/>
          <p14:tracePt t="241293" x="3956050" y="1901825"/>
          <p14:tracePt t="241310" x="3902075" y="1955800"/>
          <p14:tracePt t="241328" x="3875088" y="1990725"/>
          <p14:tracePt t="241344" x="3840163" y="2044700"/>
          <p14:tracePt t="241361" x="3813175" y="2081213"/>
          <p14:tracePt t="241378" x="3803650" y="2125663"/>
          <p14:tracePt t="241394" x="3795713" y="2170113"/>
          <p14:tracePt t="241394" x="3786188" y="2197100"/>
          <p14:tracePt t="241412" x="3786188" y="2224088"/>
          <p14:tracePt t="241412" x="3786188" y="2251075"/>
          <p14:tracePt t="241428" x="3822700" y="2330450"/>
          <p14:tracePt t="241444" x="3867150" y="2411413"/>
          <p14:tracePt t="241460" x="3938588" y="2509838"/>
          <p14:tracePt t="241478" x="4054475" y="2571750"/>
          <p14:tracePt t="241493" x="4224338" y="2633663"/>
          <p14:tracePt t="241511" x="4429125" y="2679700"/>
          <p14:tracePt t="241528" x="4633913" y="2705100"/>
          <p14:tracePt t="241544" x="4867275" y="2705100"/>
          <p14:tracePt t="241561" x="5099050" y="2705100"/>
          <p14:tracePt t="241579" x="5322888" y="2697163"/>
          <p14:tracePt t="241594" x="5518150" y="2616200"/>
          <p14:tracePt t="241612" x="5697538" y="2509838"/>
          <p14:tracePt t="241628" x="5830888" y="2330450"/>
          <p14:tracePt t="241645" x="5875338" y="2197100"/>
          <p14:tracePt t="241660" x="5875338" y="2062163"/>
          <p14:tracePt t="241677" x="5795963" y="1919288"/>
          <p14:tracePt t="241694" x="5616575" y="1758950"/>
          <p14:tracePt t="241711" x="5384800" y="1643063"/>
          <p14:tracePt t="241727" x="4965700" y="1509713"/>
          <p14:tracePt t="241744" x="4598988" y="1465263"/>
          <p14:tracePt t="241761" x="4251325" y="1455738"/>
          <p14:tracePt t="241777" x="3965575" y="1455738"/>
          <p14:tracePt t="241795" x="3732213" y="1527175"/>
          <p14:tracePt t="241811" x="3517900" y="1687513"/>
          <p14:tracePt t="241828" x="3429000" y="1830388"/>
          <p14:tracePt t="241844" x="3394075" y="2027238"/>
          <p14:tracePt t="241861" x="3402013" y="2241550"/>
          <p14:tracePt t="241878" x="3500438" y="2393950"/>
          <p14:tracePt t="241894" x="3697288" y="2527300"/>
          <p14:tracePt t="241911" x="4081463" y="2616200"/>
          <p14:tracePt t="241927" x="4438650" y="2652713"/>
          <p14:tracePt t="241945" x="4813300" y="2670175"/>
          <p14:tracePt t="241961" x="5089525" y="2633663"/>
          <p14:tracePt t="241977" x="5276850" y="2562225"/>
          <p14:tracePt t="241995" x="5394325" y="2473325"/>
          <p14:tracePt t="241995" x="5446713" y="2393950"/>
          <p14:tracePt t="242012" x="5473700" y="2357438"/>
          <p14:tracePt t="242027" x="5491163" y="2170113"/>
          <p14:tracePt t="242044" x="5446713" y="2071688"/>
          <p14:tracePt t="242061" x="5357813" y="2000250"/>
          <p14:tracePt t="242078" x="5251450" y="1955800"/>
          <p14:tracePt t="242095" x="5089525" y="1938338"/>
          <p14:tracePt t="242111" x="4929188" y="1938338"/>
          <p14:tracePt t="242127" x="4803775" y="1990725"/>
          <p14:tracePt t="242145" x="4714875" y="2062163"/>
          <p14:tracePt t="242161" x="4670425" y="2160588"/>
          <p14:tracePt t="242178" x="4660900" y="2241550"/>
          <p14:tracePt t="242195" x="4670425" y="2303463"/>
          <p14:tracePt t="242210" x="4768850" y="2393950"/>
          <p14:tracePt t="242228" x="4884738" y="2428875"/>
          <p14:tracePt t="242261" x="5010150" y="2455863"/>
          <p14:tracePt t="242261" x="5116513" y="2465388"/>
          <p14:tracePt t="242278" x="5187950" y="2465388"/>
          <p14:tracePt t="242295" x="5232400" y="2465388"/>
          <p14:tracePt t="242310" x="5241925" y="2465388"/>
          <p14:tracePt t="242603" x="5251450" y="2465388"/>
          <p14:tracePt t="242612" x="5259388" y="2465388"/>
          <p14:tracePt t="242620" x="5286375" y="2465388"/>
          <p14:tracePt t="242627" x="5411788" y="2465388"/>
          <p14:tracePt t="242645" x="5562600" y="2465388"/>
          <p14:tracePt t="242660" x="5705475" y="2465388"/>
          <p14:tracePt t="242678" x="5830888" y="2465388"/>
          <p14:tracePt t="242694" x="5965825" y="2465388"/>
          <p14:tracePt t="242711" x="6072188" y="2465388"/>
          <p14:tracePt t="242728" x="6205538" y="2465388"/>
          <p14:tracePt t="242744" x="6323013" y="2465388"/>
          <p14:tracePt t="242761" x="6456363" y="2465388"/>
          <p14:tracePt t="242778" x="6581775" y="2465388"/>
          <p14:tracePt t="242794" x="6697663" y="2465388"/>
          <p14:tracePt t="242811" x="6796088" y="2465388"/>
          <p14:tracePt t="242811" x="6831013" y="2465388"/>
          <p14:tracePt t="242829" x="6929438" y="2465388"/>
          <p14:tracePt t="242844" x="7010400" y="2465388"/>
          <p14:tracePt t="242861" x="7099300" y="2465388"/>
          <p14:tracePt t="242877" x="7170738" y="2465388"/>
          <p14:tracePt t="242894" x="7242175" y="2465388"/>
          <p14:tracePt t="242912" x="7323138" y="2455863"/>
          <p14:tracePt t="242928" x="7385050" y="2455863"/>
          <p14:tracePt t="242944" x="7446963" y="2446338"/>
          <p14:tracePt t="242961" x="7500938" y="2438400"/>
          <p14:tracePt t="242977" x="7562850" y="2428875"/>
          <p14:tracePt t="242995" x="7608888" y="2428875"/>
          <p14:tracePt t="243011" x="7670800" y="2411413"/>
          <p14:tracePt t="243027" x="7751763" y="2401888"/>
          <p14:tracePt t="243045" x="7804150" y="2393950"/>
          <p14:tracePt t="243061" x="7867650" y="2393950"/>
          <p14:tracePt t="243078" x="7912100" y="2393950"/>
          <p14:tracePt t="243094" x="7966075" y="2393950"/>
          <p14:tracePt t="243111" x="8018463" y="2393950"/>
          <p14:tracePt t="243127" x="8062913" y="2393950"/>
          <p14:tracePt t="243145" x="8099425" y="2393950"/>
          <p14:tracePt t="243161" x="8134350" y="2393950"/>
          <p14:tracePt t="243177" x="8143875" y="2393950"/>
          <p14:tracePt t="243195" x="8153400" y="2393950"/>
          <p14:tracePt t="243231" x="8161338" y="2393950"/>
          <p14:tracePt t="243284" x="8170863" y="2393950"/>
          <p14:tracePt t="243300" x="8180388" y="2393950"/>
          <p14:tracePt t="243312" x="8188325" y="2393950"/>
          <p14:tracePt t="243317" x="8197850" y="2393950"/>
          <p14:tracePt t="243327" x="8224838" y="2393950"/>
          <p14:tracePt t="243345" x="8259763" y="2393950"/>
          <p14:tracePt t="243360" x="8304213" y="2393950"/>
          <p14:tracePt t="243377" x="8385175" y="2411413"/>
          <p14:tracePt t="243395" x="8501063" y="2438400"/>
          <p14:tracePt t="243411" x="8599488" y="2482850"/>
          <p14:tracePt t="243411" x="8670925" y="2509838"/>
          <p14:tracePt t="243428" x="8759825" y="2544763"/>
          <p14:tracePt t="243445" x="8823325" y="2562225"/>
          <p14:tracePt t="243461" x="8858250" y="2581275"/>
          <p14:tracePt t="243478" x="8875713" y="2581275"/>
          <p14:tracePt t="243495" x="8875713" y="2589213"/>
          <p14:tracePt t="243628" x="8867775" y="2598738"/>
          <p14:tracePt t="243636" x="8848725" y="2616200"/>
          <p14:tracePt t="243636" x="8831263" y="2643188"/>
          <p14:tracePt t="243652" x="8823325" y="2652713"/>
          <p14:tracePt t="243660" x="8796338" y="2679700"/>
          <p14:tracePt t="243661" x="8751888" y="2724150"/>
          <p14:tracePt t="243678" x="8697913" y="2768600"/>
          <p14:tracePt t="243694" x="8589963" y="2803525"/>
          <p14:tracePt t="243713" x="8483600" y="2813050"/>
          <p14:tracePt t="243729" x="8331200" y="2822575"/>
          <p14:tracePt t="243745" x="8205788" y="2822575"/>
          <p14:tracePt t="243761" x="8089900" y="2830513"/>
          <p14:tracePt t="243778" x="7983538" y="2847975"/>
          <p14:tracePt t="243794" x="7867650" y="2867025"/>
          <p14:tracePt t="243811" x="7777163" y="2884488"/>
          <p14:tracePt t="243811" x="7759700" y="2884488"/>
          <p14:tracePt t="243829" x="7715250" y="2894013"/>
          <p14:tracePt t="243844" x="7653338" y="2901950"/>
          <p14:tracePt t="243861" x="7581900" y="2911475"/>
          <p14:tracePt t="243878" x="7500938" y="2938463"/>
          <p14:tracePt t="243894" x="7419975" y="2946400"/>
          <p14:tracePt t="243910" x="7331075" y="2965450"/>
          <p14:tracePt t="243928" x="7277100" y="2965450"/>
          <p14:tracePt t="243944" x="7232650" y="2973388"/>
          <p14:tracePt t="243961" x="7180263" y="2982913"/>
          <p14:tracePt t="243978" x="7143750" y="2990850"/>
          <p14:tracePt t="243994" x="7108825" y="2990850"/>
          <p14:tracePt t="243994" x="7089775" y="2990850"/>
          <p14:tracePt t="244012" x="7054850" y="2990850"/>
          <p14:tracePt t="244028" x="7027863" y="2990850"/>
          <p14:tracePt t="244044" x="6983413" y="2990850"/>
          <p14:tracePt t="244060" x="6929438" y="2990850"/>
          <p14:tracePt t="244078" x="6867525" y="2990850"/>
          <p14:tracePt t="244094" x="6804025" y="2990850"/>
          <p14:tracePt t="244111" x="6732588" y="2990850"/>
          <p14:tracePt t="244127" x="6661150" y="2990850"/>
          <p14:tracePt t="244145" x="6562725" y="2990850"/>
          <p14:tracePt t="244161" x="6465888" y="2990850"/>
          <p14:tracePt t="244178" x="6384925" y="2990850"/>
          <p14:tracePt t="244194" x="6303963" y="2982913"/>
          <p14:tracePt t="244211" x="6251575" y="2973388"/>
          <p14:tracePt t="244227" x="6205538" y="2965450"/>
          <p14:tracePt t="244245" x="6188075" y="2955925"/>
          <p14:tracePt t="244262" x="6180138" y="2955925"/>
          <p14:tracePt t="244277" x="6170613" y="2946400"/>
          <p14:tracePt t="244294" x="6153150" y="2946400"/>
          <p14:tracePt t="244311" x="6134100" y="2938463"/>
          <p14:tracePt t="244327" x="6108700" y="2911475"/>
          <p14:tracePt t="244345" x="6099175" y="2901950"/>
          <p14:tracePt t="244361" x="6081713" y="2884488"/>
          <p14:tracePt t="244377" x="6072188" y="2847975"/>
          <p14:tracePt t="244395" x="6072188" y="2813050"/>
          <p14:tracePt t="244412" x="6072188" y="2751138"/>
          <p14:tracePt t="244428" x="6072188" y="2724150"/>
          <p14:tracePt t="244445" x="6072188" y="2687638"/>
          <p14:tracePt t="244461" x="6072188" y="2643188"/>
          <p14:tracePt t="244477" x="6089650" y="2608263"/>
          <p14:tracePt t="244495" x="6099175" y="2571750"/>
          <p14:tracePt t="244512" x="6116638" y="2544763"/>
          <p14:tracePt t="244527" x="6126163" y="2517775"/>
          <p14:tracePt t="244545" x="6153150" y="2490788"/>
          <p14:tracePt t="244560" x="6170613" y="2465388"/>
          <p14:tracePt t="244578" x="6180138" y="2446338"/>
          <p14:tracePt t="244595" x="6205538" y="2419350"/>
          <p14:tracePt t="244610" x="6259513" y="2393950"/>
          <p14:tracePt t="244628" x="6313488" y="2384425"/>
          <p14:tracePt t="244645" x="6375400" y="2374900"/>
          <p14:tracePt t="244660" x="6456363" y="2357438"/>
          <p14:tracePt t="244678" x="6562725" y="2357438"/>
          <p14:tracePt t="244695" x="6653213" y="2357438"/>
          <p14:tracePt t="244710" x="6742113" y="2357438"/>
          <p14:tracePt t="244728" x="6840538" y="2357438"/>
          <p14:tracePt t="244745" x="6938963" y="2357438"/>
          <p14:tracePt t="244760" x="7037388" y="2357438"/>
          <p14:tracePt t="244778" x="7108825" y="2357438"/>
          <p14:tracePt t="244795" x="7197725" y="2366963"/>
          <p14:tracePt t="244810" x="7313613" y="2393950"/>
          <p14:tracePt t="244828" x="7367588" y="2401888"/>
          <p14:tracePt t="244844" x="7446963" y="2428875"/>
          <p14:tracePt t="244860" x="7491413" y="2446338"/>
          <p14:tracePt t="244878" x="7545388" y="2455863"/>
          <p14:tracePt t="244895" x="7572375" y="2473325"/>
          <p14:tracePt t="244910" x="7599363" y="2482850"/>
          <p14:tracePt t="244928" x="7626350" y="2490788"/>
          <p14:tracePt t="244945" x="7643813" y="2500313"/>
          <p14:tracePt t="244960" x="7661275" y="2517775"/>
          <p14:tracePt t="244978" x="7680325" y="2536825"/>
          <p14:tracePt t="244994" x="7697788" y="2562225"/>
          <p14:tracePt t="245012" x="7715250" y="2589213"/>
          <p14:tracePt t="245012" x="7724775" y="2598738"/>
          <p14:tracePt t="245028" x="7724775" y="2625725"/>
          <p14:tracePt t="245044" x="7732713" y="2652713"/>
          <p14:tracePt t="245061" x="7732713" y="2679700"/>
          <p14:tracePt t="245078" x="7732713" y="2714625"/>
          <p14:tracePt t="245094" x="7724775" y="2751138"/>
          <p14:tracePt t="245110" x="7715250" y="2776538"/>
          <p14:tracePt t="245128" x="7697788" y="2813050"/>
          <p14:tracePt t="245144" x="7680325" y="2840038"/>
          <p14:tracePt t="245161" x="7653338" y="2867025"/>
          <p14:tracePt t="245178" x="7634288" y="2894013"/>
          <p14:tracePt t="245194" x="7616825" y="2911475"/>
          <p14:tracePt t="245194" x="7589838" y="2919413"/>
          <p14:tracePt t="245212" x="7572375" y="2928938"/>
          <p14:tracePt t="245212" x="7562850" y="2938463"/>
          <p14:tracePt t="245228" x="7500938" y="2955925"/>
          <p14:tracePt t="245245" x="7446963" y="2973388"/>
          <p14:tracePt t="245262" x="7402513" y="2982913"/>
          <p14:tracePt t="245278" x="7331075" y="2990850"/>
          <p14:tracePt t="245294" x="7259638" y="3000375"/>
          <p14:tracePt t="245311" x="7197725" y="3009900"/>
          <p14:tracePt t="245328" x="7116763" y="3017838"/>
          <p14:tracePt t="245344" x="7027863" y="3017838"/>
          <p14:tracePt t="245361" x="6919913" y="3017838"/>
          <p14:tracePt t="245378" x="6813550" y="3017838"/>
          <p14:tracePt t="245394" x="6715125" y="3017838"/>
          <p14:tracePt t="245411" x="6599238" y="3017838"/>
          <p14:tracePt t="245428" x="6537325" y="3017838"/>
          <p14:tracePt t="245445" x="6483350" y="3017838"/>
          <p14:tracePt t="245462" x="6456363" y="3017838"/>
          <p14:tracePt t="245477" x="6402388" y="3017838"/>
          <p14:tracePt t="245494" x="6357938" y="3017838"/>
          <p14:tracePt t="245511" x="6303963" y="3017838"/>
          <p14:tracePt t="245527" x="6269038" y="3009900"/>
          <p14:tracePt t="245544" x="6232525" y="3000375"/>
          <p14:tracePt t="245560" x="6188075" y="2982913"/>
          <p14:tracePt t="245577" x="6161088" y="2973388"/>
          <p14:tracePt t="245595" x="6126163" y="2955925"/>
          <p14:tracePt t="245611" x="6099175" y="2938463"/>
          <p14:tracePt t="245627" x="6037263" y="2894013"/>
          <p14:tracePt t="245645" x="6018213" y="2884488"/>
          <p14:tracePt t="245661" x="6000750" y="2867025"/>
          <p14:tracePt t="245678" x="5991225" y="2857500"/>
          <p14:tracePt t="245716" x="5991225" y="2847975"/>
          <p14:tracePt t="245732" x="5991225" y="2830513"/>
          <p14:tracePt t="245735" x="5991225" y="2822575"/>
          <p14:tracePt t="245744" x="5991225" y="2803525"/>
          <p14:tracePt t="245761" x="5991225" y="2759075"/>
          <p14:tracePt t="245778" x="5991225" y="2732088"/>
          <p14:tracePt t="245795" x="6010275" y="2697163"/>
          <p14:tracePt t="245811" x="6045200" y="2643188"/>
          <p14:tracePt t="245829" x="6099175" y="2608263"/>
          <p14:tracePt t="245845" x="6180138" y="2589213"/>
          <p14:tracePt t="245861" x="6269038" y="2562225"/>
          <p14:tracePt t="245878" x="6357938" y="2536825"/>
          <p14:tracePt t="245895" x="6456363" y="2527300"/>
          <p14:tracePt t="245910" x="6562725" y="2517775"/>
          <p14:tracePt t="245928" x="6697663" y="2517775"/>
          <p14:tracePt t="245945" x="6813550" y="2517775"/>
          <p14:tracePt t="245960" x="6973888" y="2517775"/>
          <p14:tracePt t="245978" x="7126288" y="2517775"/>
          <p14:tracePt t="245995" x="7286625" y="2536825"/>
          <p14:tracePt t="246010" x="7483475" y="2562225"/>
          <p14:tracePt t="246028" x="7589838" y="2581275"/>
          <p14:tracePt t="246045" x="7680325" y="2589213"/>
          <p14:tracePt t="246061" x="7759700" y="2608263"/>
          <p14:tracePt t="246078" x="7823200" y="2616200"/>
          <p14:tracePt t="246095" x="7885113" y="2625725"/>
          <p14:tracePt t="246110" x="7947025" y="2625725"/>
          <p14:tracePt t="246128" x="8001000" y="2633663"/>
          <p14:tracePt t="246145" x="8062913" y="2652713"/>
          <p14:tracePt t="246160" x="8126413" y="2660650"/>
          <p14:tracePt t="246178" x="8170863" y="2670175"/>
          <p14:tracePt t="246178" x="8188325" y="2679700"/>
          <p14:tracePt t="246196" x="8215313" y="2679700"/>
          <p14:tracePt t="246212" x="8242300" y="2679700"/>
          <p14:tracePt t="246228" x="8251825" y="2679700"/>
          <p14:tracePt t="246244" x="8277225" y="2687638"/>
          <p14:tracePt t="246262" x="8296275" y="2687638"/>
          <p14:tracePt t="246278" x="8323263" y="2697163"/>
          <p14:tracePt t="246294" x="8375650" y="2705100"/>
          <p14:tracePt t="246310" x="8429625" y="2714625"/>
          <p14:tracePt t="246329" x="8501063" y="2724150"/>
          <p14:tracePt t="246344" x="8572500" y="2724150"/>
          <p14:tracePt t="246361" x="8634413" y="2724150"/>
          <p14:tracePt t="246378" x="8688388" y="2724150"/>
          <p14:tracePt t="246394" x="8724900" y="2724150"/>
          <p14:tracePt t="246394" x="8742363" y="2724150"/>
          <p14:tracePt t="246412" x="8786813" y="2724150"/>
          <p14:tracePt t="246429" x="8823325" y="2732088"/>
          <p14:tracePt t="246444" x="8867775" y="2732088"/>
          <p14:tracePt t="246460" x="8912225" y="2732088"/>
          <p14:tracePt t="246478" x="8974138" y="2741613"/>
          <p14:tracePt t="246494" x="9045575" y="2751138"/>
          <p14:tracePt t="246511" x="9099550" y="2768600"/>
          <p14:tracePt t="246528" x="9134475" y="2768600"/>
          <p14:tracePt t="246544" x="9134475" y="2776538"/>
          <p14:tracePt t="246668" x="9134475" y="2786063"/>
          <p14:tracePt t="246676" x="9126538" y="2813050"/>
          <p14:tracePt t="246685" x="9090025" y="2847975"/>
          <p14:tracePt t="246694" x="8939213" y="2901950"/>
          <p14:tracePt t="246712" x="8732838" y="2938463"/>
          <p14:tracePt t="246727" x="8510588" y="2955925"/>
          <p14:tracePt t="246744" x="8296275" y="2982913"/>
          <p14:tracePt t="246762" x="8062913" y="3000375"/>
          <p14:tracePt t="246777" x="7875588" y="3000375"/>
          <p14:tracePt t="246795" x="7697788" y="3000375"/>
          <p14:tracePt t="246811" x="7527925" y="3000375"/>
          <p14:tracePt t="246828" x="7313613" y="3000375"/>
          <p14:tracePt t="246845" x="7170738" y="3000375"/>
          <p14:tracePt t="246862" x="7037388" y="2982913"/>
          <p14:tracePt t="246878" x="6894513" y="2955925"/>
          <p14:tracePt t="246894" x="6759575" y="2938463"/>
          <p14:tracePt t="246911" x="6653213" y="2919413"/>
          <p14:tracePt t="246928" x="6537325" y="2901950"/>
          <p14:tracePt t="246945" x="6446838" y="2894013"/>
          <p14:tracePt t="246961" x="6394450" y="2894013"/>
          <p14:tracePt t="246977" x="6357938" y="2894013"/>
          <p14:tracePt t="246995" x="6348413" y="2894013"/>
          <p14:tracePt t="247108" x="6340475" y="2884488"/>
          <p14:tracePt t="247124" x="6367463" y="2874963"/>
          <p14:tracePt t="247132" x="6429375" y="2867025"/>
          <p14:tracePt t="247138" x="6518275" y="2857500"/>
          <p14:tracePt t="247144" x="6732588" y="2847975"/>
          <p14:tracePt t="247161" x="6983413" y="2847975"/>
          <p14:tracePt t="247177" x="7205663" y="2847975"/>
          <p14:tracePt t="247195" x="7375525" y="2847975"/>
          <p14:tracePt t="247211" x="7456488" y="2847975"/>
          <p14:tracePt t="247324" x="7446963" y="2847975"/>
          <p14:tracePt t="247332" x="7394575" y="2847975"/>
          <p14:tracePt t="247340" x="7323138" y="2847975"/>
          <p14:tracePt t="247344" x="7126288" y="2847975"/>
          <p14:tracePt t="247360" x="6911975" y="2847975"/>
          <p14:tracePt t="247378" x="6751638" y="2847975"/>
          <p14:tracePt t="247394" x="6715125" y="2847975"/>
          <p14:tracePt t="247468" x="6724650" y="2840038"/>
          <p14:tracePt t="247476" x="6759575" y="2840038"/>
          <p14:tracePt t="247484" x="6813550" y="2830513"/>
          <p14:tracePt t="247492" x="6884988" y="2830513"/>
          <p14:tracePt t="247495" x="7062788" y="2830513"/>
          <p14:tracePt t="247511" x="7296150" y="2830513"/>
          <p14:tracePt t="247528" x="7483475" y="2830513"/>
          <p14:tracePt t="247544" x="7572375" y="2830513"/>
          <p14:tracePt t="247561" x="7589838" y="2830513"/>
          <p14:tracePt t="247676" x="7599363" y="2830513"/>
          <p14:tracePt t="247754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2.8|53|71.5|4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2.8|53|71.5|46.3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772</Words>
  <Application>Microsoft Office PowerPoint</Application>
  <PresentationFormat>Apresentação na tela (4:3)</PresentationFormat>
  <Paragraphs>130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Motta</dc:creator>
  <cp:lastModifiedBy>Ana Carolina Motta</cp:lastModifiedBy>
  <cp:revision>73</cp:revision>
  <dcterms:created xsi:type="dcterms:W3CDTF">2023-11-27T21:18:28Z</dcterms:created>
  <dcterms:modified xsi:type="dcterms:W3CDTF">2024-03-25T19:35:11Z</dcterms:modified>
</cp:coreProperties>
</file>